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eem Kufi"/>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eemKufi-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eemKufi-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1656e487a_2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1656e487a_2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老師好，我們這次project的主題叫做Night market simlulator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50bf610f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650bf610f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接下來會有多個phase，</a:t>
            </a:r>
            <a:r>
              <a:rPr lang="zh-TW">
                <a:solidFill>
                  <a:schemeClr val="dk1"/>
                </a:solidFill>
              </a:rPr>
              <a:t>對於每個phase，也就是所有人進行一次移動的過程，我們會先呼叫decide會讓每個人先決定要往哪邊走</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650bf610f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650bf610f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，再用Run 來進行移動，</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650bf610f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650bf610f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最後用Check來看有沒有多個人走到同一位置上，會隨機留下一人</a:t>
            </a:r>
            <a:br>
              <a:rPr lang="zh-TW">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50bf610f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650bf610f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讓其他人走回原本的位置。最後</a:t>
            </a:r>
            <a:r>
              <a:rPr lang="zh-TW"/>
              <a:t>把目前Phase 的map狀態copy回host 進行輸出</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650bf610f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650bf610f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這幾本上是我們模擬的過程，那我們是如何分配workload呢，我們是將每一個地圖上的點assign給一個thread，當人走過時，這個地點的thread也會負責處理人的行為。另外我們進行的所有update 都在global memory上進行，因爲人會在不同的block 移動，用share memory 實作上比較困難</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c1656e487a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c1656e487a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ac274028b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ac274028b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我們在視覺化一開始採用的是python的tkinter套件，希望產生出可以讓我們自由控制phase切換的UI</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但是實際寫出來之後才發現因為每一格在tkinter是固定大小，必須要重新reshape，造成在即便使用python threading的情況下也會出現像右圖這樣卡頓的情況。</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因此，我們最後放棄了這個想法</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ac274028b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ac274028b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我們最後放棄可以操控phase change的功能，改成使用python套件的opengl + pygame來顯示。</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我們發現這個方法是正常且workable的，另外為了更好的表示出人群的集散情況，我們將圖形以heatmap的方式呈現。</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透過計算每一個格點旁邊有幾個人來計算該點密度，這有利於觀察在那些位置發生阻塞。</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ac274028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ac274028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這邊是我們的demo，可以顯而易見的發現像這樣的bottlneck就是人流阻塞的情況</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65255fef6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65255fef6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這邊是第二個demo，也可以看出人群的流速在轉角處會比較卡頓</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c1656e487a_2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c1656e487a_2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那</a:t>
            </a:r>
            <a:r>
              <a:rPr lang="zh-TW"/>
              <a:t>我們這個報告會有四個部分，introfuction ,</a:t>
            </a:r>
            <a:r>
              <a:rPr lang="zh-TW"/>
              <a:t> 簡介我們implement 的project以及一些實作細節，result展示我們project的模擬結果，‘difficulties 說明我們實作上遇到的困難，performance 衡量我們project的一些效能</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1656e48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c1656e487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c1656e487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c1656e48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在實作上遇到的困難主要是有兩點：第一：萬一多個人走到同一點怎麼辦，會有race condition 的問題，但在平行的運作下，還沒走之前也不知道其他人會往哪個方向，走到同一點的情況是無法必免的，所幸我們就直接讓地圖每一個location都是一個size =4 的buffer，從哪個方向來的人就會記錄在對應的buffer位置上，這樣之後再做檢查協調衝突即可</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那另一點是，在遇到conflict時，走回來的人走到原來的位置發現新的人了，要怎麼辦，那我們的解決方法就是讓每個人在最早還沒走之前，就先決定要往哪一個往沒有人的空格走，這樣的作法也符合現實的狀況：踏出下一步前不會想往有人的方向走</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650bf610f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650bf610f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另一個主要困難的點是轉彎的部分，一開始我們使用vector，來偵測四個方向離牆壁的距離，來讓人偵測要不要轉彎，但由於這種方式在實作上過於複雜，資訊也不夠無法達成有效的轉彎，因此我們的解決辦法就是直接predefine地圖每個點的preference，實作上簡單，使用者也能將自己預期的人流方向進行調整，而不是讓runtime程式決定。</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c1656e487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c1656e487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c1656e487a_2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c1656e487a_2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Performance</a:t>
            </a:r>
            <a:r>
              <a:rPr lang="zh-TW"/>
              <a:t>的部分首先我們來分析使用nvprof觀察cuda API以及kernel被調用的情況。</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可以看出，在decide這個函數中，隨著mapsize的變大，Load Efficiency沒有改動，但是store efficiency和L1 cache hit rate驟降非常多，這是因為我們在實驗中人數是固定的，當我們調高mapsize的時候會有很多不需要store的block被考慮進efficiency計算，導致整</a:t>
            </a:r>
            <a:endParaRPr/>
          </a:p>
          <a:p>
            <a:pPr indent="0" lvl="0" marL="0" rtl="0" algn="l">
              <a:spcBef>
                <a:spcPts val="0"/>
              </a:spcBef>
              <a:spcAft>
                <a:spcPts val="0"/>
              </a:spcAft>
              <a:buNone/>
            </a:pPr>
            <a:r>
              <a:rPr lang="zh-TW"/>
              <a:t>體efficiency非常低，至於L1 cache hit rate的部分則是因為map太大，沒辦法在L1 cache裡面找到，只好往下去找L2, L3 cache。</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這點與Run函數的調用不謀而合，兩者都是針對有人在的格子進行修改。</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比較不同的是check函數調用，這個函數是檢查所有"有人想要走"的格子。前面有提過，在check()函數會隨機抽一個人保留在這格，其他的人退回去，這在運算上相對前面兩者複雜，因此也呈現出了比較高的store </a:t>
            </a:r>
            <a:r>
              <a:rPr lang="zh-TW"/>
              <a:t>efficiency。</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最後因為我們的program需要頻繁的將圖output到一個binary file中以做視覺化，所以在時間佔比的部分以DtoH最重，接著是check，再來才是另外兩者。</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整體而言，對於cache、IO的優化可能是我們可以進一步發展的目標</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c1656e487a_2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c1656e487a_2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0"/>
              </a:spcAft>
              <a:buNone/>
            </a:pPr>
            <a:r>
              <a:rPr lang="zh-TW"/>
              <a:t>我們也測試了在同一個地圖大小中不同phase數對執行時間的影響，這邊我們使用C標準函式庫time.h在程式中插入觀察執行時間。</a:t>
            </a:r>
            <a:endParaRPr/>
          </a:p>
          <a:p>
            <a:pPr indent="0" lvl="0" marL="0" rtl="0" algn="l">
              <a:lnSpc>
                <a:spcPct val="115000"/>
              </a:lnSpc>
              <a:spcBef>
                <a:spcPts val="2000"/>
              </a:spcBef>
              <a:spcAft>
                <a:spcPts val="2000"/>
              </a:spcAft>
              <a:buNone/>
            </a:pPr>
            <a:r>
              <a:rPr lang="zh-TW"/>
              <a:t>可以看出在phase往上提升的時候執行時間增長相對較</a:t>
            </a:r>
            <a:r>
              <a:rPr lang="zh-TW"/>
              <a:t>小，從下面這張圖得知在時間增長上不太像是線性關係，而是對數增長。</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ac274028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ac274028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0"/>
              </a:spcAft>
              <a:buNone/>
            </a:pPr>
            <a:r>
              <a:rPr lang="zh-TW"/>
              <a:t>接著我們也做人數對執行時間的研究，相比於前面phase的對數增長，在人數的部分呈現出的是線性增長，並且在setup time幾乎沒有變動。</a:t>
            </a:r>
            <a:endParaRPr/>
          </a:p>
          <a:p>
            <a:pPr indent="0" lvl="0" marL="0" rtl="0" algn="l">
              <a:lnSpc>
                <a:spcPct val="115000"/>
              </a:lnSpc>
              <a:spcBef>
                <a:spcPts val="2000"/>
              </a:spcBef>
              <a:spcAft>
                <a:spcPts val="0"/>
              </a:spcAft>
              <a:buNone/>
            </a:pPr>
            <a:r>
              <a:rPr lang="zh-TW"/>
              <a:t>我們認為這很好的說明了平行化在這個程式的作用，因為每一個格點都是獨立的，因此可以很好的平行。</a:t>
            </a:r>
            <a:endParaRPr/>
          </a:p>
          <a:p>
            <a:pPr indent="0" lvl="0" marL="0" rtl="0" algn="l">
              <a:lnSpc>
                <a:spcPct val="115000"/>
              </a:lnSpc>
              <a:spcBef>
                <a:spcPts val="2000"/>
              </a:spcBef>
              <a:spcAft>
                <a:spcPts val="0"/>
              </a:spcAft>
              <a:buNone/>
            </a:pPr>
            <a:r>
              <a:t/>
            </a:r>
            <a:endParaRPr/>
          </a:p>
          <a:p>
            <a:pPr indent="0" lvl="0" marL="0" rtl="0" algn="l">
              <a:lnSpc>
                <a:spcPct val="115000"/>
              </a:lnSpc>
              <a:spcBef>
                <a:spcPts val="2000"/>
              </a:spcBef>
              <a:spcAft>
                <a:spcPts val="200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ad35f6bec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ad35f6bec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0"/>
              </a:spcAft>
              <a:buNone/>
            </a:pPr>
            <a:r>
              <a:rPr lang="zh-TW"/>
              <a:t>最後是根據MapSize對執行時間的討論，可看出mapSize的影響非常大，在前面都是線性關係，</a:t>
            </a:r>
            <a:endParaRPr/>
          </a:p>
          <a:p>
            <a:pPr indent="0" lvl="0" marL="0" rtl="0" algn="l">
              <a:lnSpc>
                <a:spcPct val="115000"/>
              </a:lnSpc>
              <a:spcBef>
                <a:spcPts val="2000"/>
              </a:spcBef>
              <a:spcAft>
                <a:spcPts val="0"/>
              </a:spcAft>
              <a:buNone/>
            </a:pPr>
            <a:r>
              <a:rPr lang="zh-TW"/>
              <a:t>但</a:t>
            </a:r>
            <a:r>
              <a:rPr lang="zh-TW"/>
              <a:t>可以注意到在mapsize = 4096的時候執行時間增長異常快，這可能是因為我們已經占用了全部的sm，造成有一些job進入queue等待工作，從而喪失平行度</a:t>
            </a:r>
            <a:endParaRPr/>
          </a:p>
          <a:p>
            <a:pPr indent="0" lvl="0" marL="0" rtl="0" algn="l">
              <a:lnSpc>
                <a:spcPct val="115000"/>
              </a:lnSpc>
              <a:spcBef>
                <a:spcPts val="2000"/>
              </a:spcBef>
              <a:spcAft>
                <a:spcPts val="2000"/>
              </a:spcAft>
              <a:buClr>
                <a:schemeClr val="dk1"/>
              </a:buClr>
              <a:buSzPts val="1100"/>
              <a:buFont typeface="Arial"/>
              <a:buNone/>
            </a:pPr>
            <a:r>
              <a:rPr lang="zh-TW">
                <a:solidFill>
                  <a:schemeClr val="dk1"/>
                </a:solidFill>
              </a:rPr>
              <a:t>基於上面的研究，我們認為與執行時間最相關的三個變數是MapSize、Phase數、人數，其中又以Mapsize是否超過SM大小至關重要。</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c1656e487a_2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c1656e487a_2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1656e487a_2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c1656e487a_2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好，</a:t>
            </a:r>
            <a:r>
              <a:rPr lang="zh-TW"/>
              <a:t>那我們進到introduction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c1656e487a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c1656e487a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的project的初衷是有鑒於夜市的擁擠的人潮，如果有不好的接到設計的話，常常會導致人潮堵塞動不了的情況，所以我們project的主要目的即是為了模擬在某個街道設計人流的狀況，來衡量這是不是好的一個街道設計，我們project模擬分為三個步驟：設定初始參數（像大小、人數等等）、開始模擬、將結果視覺化</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650bf610f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650bf610f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那接下來要介紹我們project的一些實作細節，首先要知道我們project中每個人在行走時都是按照一個preference ，如果preference是往右，那往右走的概率就會最大，往其他方向的概率就會相對少</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650bf610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650bf610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那</a:t>
            </a:r>
            <a:r>
              <a:rPr lang="zh-TW"/>
              <a:t>在我們模擬的最開始，我們會input 我們map，圖中是我們input map 的一個例子，</a:t>
            </a:r>
            <a:br>
              <a:rPr lang="zh-TW"/>
            </a:br>
            <a:r>
              <a:rPr lang="zh-TW"/>
              <a:t>像是圖中向下箭頭代表走在這個位置的人會有向下的preference，XX則代表不能行走的位置，那在真正的實作上</a:t>
            </a:r>
            <a:r>
              <a:rPr lang="zh-TW">
                <a:solidFill>
                  <a:schemeClr val="dk1"/>
                </a:solidFill>
              </a:rPr>
              <a:t>，</a:t>
            </a:r>
            <a:r>
              <a:rPr lang="zh-TW">
                <a:solidFill>
                  <a:schemeClr val="dk1"/>
                </a:solidFill>
              </a:rPr>
              <a:t>我們的input map會用不同的integer 來標示這些地點的意義，而不是這裡用的符號。</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650bf610f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650bf610f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在</a:t>
            </a:r>
            <a:r>
              <a:rPr lang="zh-TW"/>
              <a:t>我們input 地圖後，我們會進到主要的計算部分，紅色的字都是我們的kernel function，我們直接以圖片來講解比較容易懂</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650bf610f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650bf610f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zh-TW">
                <a:solidFill>
                  <a:schemeClr val="dk1"/>
                </a:solidFill>
              </a:rPr>
              <a:t>那模擬開始的時侯會先呼叫Set 在隨機的在起始點初始化人</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50bf610f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50bf610f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723900" y="2048774"/>
            <a:ext cx="7696200" cy="65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5200"/>
              <a:buNone/>
              <a:defRPr b="1" sz="5300">
                <a:solidFill>
                  <a:schemeClr val="dk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55" name="Google Shape;55;p14"/>
          <p:cNvSpPr txBox="1"/>
          <p:nvPr>
            <p:ph idx="1" type="subTitle"/>
          </p:nvPr>
        </p:nvSpPr>
        <p:spPr>
          <a:xfrm>
            <a:off x="2617650" y="2799526"/>
            <a:ext cx="3908700" cy="295200"/>
          </a:xfrm>
          <a:prstGeom prst="rect">
            <a:avLst/>
          </a:prstGeom>
          <a:noFill/>
        </p:spPr>
        <p:txBody>
          <a:bodyPr anchorCtr="0" anchor="ctr" bIns="91425" lIns="91425" spcFirstLastPara="1" rIns="91425" wrap="square" tIns="91425">
            <a:noAutofit/>
          </a:bodyPr>
          <a:lstStyle>
            <a:lvl1pPr lvl="0" algn="r">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 name="Google Shape;56;p14"/>
          <p:cNvSpPr/>
          <p:nvPr/>
        </p:nvSpPr>
        <p:spPr>
          <a:xfrm>
            <a:off x="-258882" y="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179556" y="793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258881" y="5168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179555" y="5961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258881" y="10336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179555" y="11129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flipH="1" rot="5400000">
            <a:off x="8627160" y="4887619"/>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flipH="1" rot="5400000">
            <a:off x="8706494" y="496695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flipH="1" rot="5400000">
            <a:off x="81103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flipH="1" rot="5400000">
            <a:off x="8189694"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flipH="1" rot="5400000">
            <a:off x="75935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flipH="1" rot="5400000">
            <a:off x="7672895"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rot="5400000">
            <a:off x="515620" y="488761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5400000">
            <a:off x="594955" y="496693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5400000">
            <a:off x="-118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rot="5400000">
            <a:off x="78155" y="496693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rot="5400000">
            <a:off x="8627160" y="-258944"/>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rot="5400000">
            <a:off x="8706494" y="-17962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rot="5400000">
            <a:off x="8110360"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5400000">
            <a:off x="8189695" y="-1796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76" name="Shape 76"/>
        <p:cNvGrpSpPr/>
        <p:nvPr/>
      </p:nvGrpSpPr>
      <p:grpSpPr>
        <a:xfrm>
          <a:off x="0" y="0"/>
          <a:ext cx="0" cy="0"/>
          <a:chOff x="0" y="0"/>
          <a:chExt cx="0" cy="0"/>
        </a:xfrm>
      </p:grpSpPr>
      <p:sp>
        <p:nvSpPr>
          <p:cNvPr id="77" name="Google Shape;77;p15"/>
          <p:cNvSpPr txBox="1"/>
          <p:nvPr>
            <p:ph hasCustomPrompt="1" type="title"/>
          </p:nvPr>
        </p:nvSpPr>
        <p:spPr>
          <a:xfrm>
            <a:off x="3781075" y="1635450"/>
            <a:ext cx="1714500" cy="97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6000"/>
              <a:buNone/>
              <a:defRPr sz="6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 name="Google Shape;78;p15"/>
          <p:cNvSpPr txBox="1"/>
          <p:nvPr>
            <p:ph idx="2" type="title"/>
          </p:nvPr>
        </p:nvSpPr>
        <p:spPr>
          <a:xfrm>
            <a:off x="2343300" y="2406625"/>
            <a:ext cx="4457700" cy="609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3000"/>
              <a:buNone/>
              <a:defRPr sz="3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79" name="Google Shape;79;p15"/>
          <p:cNvSpPr txBox="1"/>
          <p:nvPr>
            <p:ph idx="1" type="subTitle"/>
          </p:nvPr>
        </p:nvSpPr>
        <p:spPr>
          <a:xfrm>
            <a:off x="2343300" y="2895900"/>
            <a:ext cx="4457700" cy="4560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80" name="Google Shape;80;p15"/>
          <p:cNvGrpSpPr/>
          <p:nvPr/>
        </p:nvGrpSpPr>
        <p:grpSpPr>
          <a:xfrm>
            <a:off x="-1171" y="-257083"/>
            <a:ext cx="1550412" cy="516832"/>
            <a:chOff x="-1171" y="-257083"/>
            <a:chExt cx="1550412" cy="516832"/>
          </a:xfrm>
        </p:grpSpPr>
        <p:sp>
          <p:nvSpPr>
            <p:cNvPr id="81" name="Google Shape;81;p15"/>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5"/>
          <p:cNvGrpSpPr/>
          <p:nvPr/>
        </p:nvGrpSpPr>
        <p:grpSpPr>
          <a:xfrm>
            <a:off x="7593579" y="4886417"/>
            <a:ext cx="1550412" cy="516832"/>
            <a:chOff x="-1171" y="-257083"/>
            <a:chExt cx="1550412" cy="516832"/>
          </a:xfrm>
        </p:grpSpPr>
        <p:sp>
          <p:nvSpPr>
            <p:cNvPr id="88" name="Google Shape;88;p15"/>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2"/>
        </a:solidFill>
      </p:bgPr>
    </p:bg>
    <p:spTree>
      <p:nvGrpSpPr>
        <p:cNvPr id="94" name="Shape 94"/>
        <p:cNvGrpSpPr/>
        <p:nvPr/>
      </p:nvGrpSpPr>
      <p:grpSpPr>
        <a:xfrm>
          <a:off x="0" y="0"/>
          <a:ext cx="0" cy="0"/>
          <a:chOff x="0" y="0"/>
          <a:chExt cx="0" cy="0"/>
        </a:xfrm>
      </p:grpSpPr>
      <p:sp>
        <p:nvSpPr>
          <p:cNvPr id="95" name="Google Shape;95;p16"/>
          <p:cNvSpPr txBox="1"/>
          <p:nvPr>
            <p:ph idx="1" type="body"/>
          </p:nvPr>
        </p:nvSpPr>
        <p:spPr>
          <a:xfrm>
            <a:off x="723900" y="1028700"/>
            <a:ext cx="7700100" cy="30957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1"/>
              </a:buClr>
              <a:buSzPts val="1200"/>
              <a:buChar char="●"/>
              <a:defRPr sz="1300"/>
            </a:lvl1pPr>
            <a:lvl2pPr indent="-304800" lvl="1" marL="914400">
              <a:lnSpc>
                <a:spcPct val="100000"/>
              </a:lnSpc>
              <a:spcBef>
                <a:spcPts val="160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96" name="Google Shape;96;p16"/>
          <p:cNvSpPr txBox="1"/>
          <p:nvPr>
            <p:ph type="title"/>
          </p:nvPr>
        </p:nvSpPr>
        <p:spPr>
          <a:xfrm>
            <a:off x="723900" y="540000"/>
            <a:ext cx="77001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30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7" name="Google Shape;97;p16"/>
          <p:cNvGrpSpPr/>
          <p:nvPr/>
        </p:nvGrpSpPr>
        <p:grpSpPr>
          <a:xfrm>
            <a:off x="-1171" y="-257083"/>
            <a:ext cx="1550412" cy="516832"/>
            <a:chOff x="-1171" y="-257083"/>
            <a:chExt cx="1550412" cy="516832"/>
          </a:xfrm>
        </p:grpSpPr>
        <p:sp>
          <p:nvSpPr>
            <p:cNvPr id="98" name="Google Shape;98;p16"/>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16"/>
          <p:cNvGrpSpPr/>
          <p:nvPr/>
        </p:nvGrpSpPr>
        <p:grpSpPr>
          <a:xfrm>
            <a:off x="7593579" y="4886417"/>
            <a:ext cx="1550412" cy="516832"/>
            <a:chOff x="-1171" y="-257083"/>
            <a:chExt cx="1550412" cy="516832"/>
          </a:xfrm>
        </p:grpSpPr>
        <p:sp>
          <p:nvSpPr>
            <p:cNvPr id="105" name="Google Shape;105;p16"/>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2"/>
        </a:solidFill>
      </p:bgPr>
    </p:bg>
    <p:spTree>
      <p:nvGrpSpPr>
        <p:cNvPr id="111" name="Shape 111"/>
        <p:cNvGrpSpPr/>
        <p:nvPr/>
      </p:nvGrpSpPr>
      <p:grpSpPr>
        <a:xfrm>
          <a:off x="0" y="0"/>
          <a:ext cx="0" cy="0"/>
          <a:chOff x="0" y="0"/>
          <a:chExt cx="0" cy="0"/>
        </a:xfrm>
      </p:grpSpPr>
      <p:sp>
        <p:nvSpPr>
          <p:cNvPr id="112" name="Google Shape;112;p17"/>
          <p:cNvSpPr txBox="1"/>
          <p:nvPr>
            <p:ph type="title"/>
          </p:nvPr>
        </p:nvSpPr>
        <p:spPr>
          <a:xfrm>
            <a:off x="720000" y="540000"/>
            <a:ext cx="77001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13" name="Google Shape;113;p17"/>
          <p:cNvSpPr txBox="1"/>
          <p:nvPr>
            <p:ph idx="1" type="subTitle"/>
          </p:nvPr>
        </p:nvSpPr>
        <p:spPr>
          <a:xfrm>
            <a:off x="1919906" y="2579226"/>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4" name="Google Shape;114;p17"/>
          <p:cNvSpPr txBox="1"/>
          <p:nvPr>
            <p:ph idx="2" type="subTitle"/>
          </p:nvPr>
        </p:nvSpPr>
        <p:spPr>
          <a:xfrm>
            <a:off x="5691806" y="2579226"/>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5" name="Google Shape;115;p17"/>
          <p:cNvSpPr txBox="1"/>
          <p:nvPr>
            <p:ph idx="3" type="subTitle"/>
          </p:nvPr>
        </p:nvSpPr>
        <p:spPr>
          <a:xfrm>
            <a:off x="5691806" y="2261951"/>
            <a:ext cx="2285700" cy="33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latin typeface="Reem Kufi"/>
                <a:ea typeface="Reem Kufi"/>
                <a:cs typeface="Reem Kufi"/>
                <a:sym typeface="Reem Kufi"/>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
        <p:nvSpPr>
          <p:cNvPr id="116" name="Google Shape;116;p17"/>
          <p:cNvSpPr/>
          <p:nvPr/>
        </p:nvSpPr>
        <p:spPr>
          <a:xfrm>
            <a:off x="-258882" y="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179556" y="793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258881" y="5168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179555" y="5961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258881" y="10336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179555" y="11129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flipH="1" rot="5400000">
            <a:off x="8627160" y="4887619"/>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flipH="1" rot="5400000">
            <a:off x="8706494" y="496695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flipH="1" rot="5400000">
            <a:off x="81103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flipH="1" rot="5400000">
            <a:off x="8189694"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flipH="1" rot="5400000">
            <a:off x="75935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flipH="1" rot="5400000">
            <a:off x="7672895"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rot="5400000">
            <a:off x="515620" y="488761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rot="5400000">
            <a:off x="594955" y="496693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rot="5400000">
            <a:off x="-118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rot="5400000">
            <a:off x="78155" y="496693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rot="5400000">
            <a:off x="8627160" y="-258944"/>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rot="5400000">
            <a:off x="8706494" y="-17962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rot="5400000">
            <a:off x="8110360"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rot="5400000">
            <a:off x="8189695" y="-1796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2"/>
        </a:solidFill>
      </p:bgPr>
    </p:bg>
    <p:spTree>
      <p:nvGrpSpPr>
        <p:cNvPr id="136" name="Shape 136"/>
        <p:cNvGrpSpPr/>
        <p:nvPr/>
      </p:nvGrpSpPr>
      <p:grpSpPr>
        <a:xfrm>
          <a:off x="0" y="0"/>
          <a:ext cx="0" cy="0"/>
          <a:chOff x="0" y="0"/>
          <a:chExt cx="0" cy="0"/>
        </a:xfrm>
      </p:grpSpPr>
      <p:sp>
        <p:nvSpPr>
          <p:cNvPr id="137" name="Google Shape;137;p18"/>
          <p:cNvSpPr txBox="1"/>
          <p:nvPr>
            <p:ph type="title"/>
          </p:nvPr>
        </p:nvSpPr>
        <p:spPr>
          <a:xfrm>
            <a:off x="723900" y="540000"/>
            <a:ext cx="77001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8" name="Google Shape;138;p18"/>
          <p:cNvGrpSpPr/>
          <p:nvPr/>
        </p:nvGrpSpPr>
        <p:grpSpPr>
          <a:xfrm>
            <a:off x="-1171" y="-257083"/>
            <a:ext cx="1550412" cy="516832"/>
            <a:chOff x="-1171" y="-257083"/>
            <a:chExt cx="1550412" cy="516832"/>
          </a:xfrm>
        </p:grpSpPr>
        <p:sp>
          <p:nvSpPr>
            <p:cNvPr id="139" name="Google Shape;139;p18"/>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18"/>
          <p:cNvGrpSpPr/>
          <p:nvPr/>
        </p:nvGrpSpPr>
        <p:grpSpPr>
          <a:xfrm>
            <a:off x="7593579" y="4886417"/>
            <a:ext cx="1550412" cy="516832"/>
            <a:chOff x="-1171" y="-257083"/>
            <a:chExt cx="1550412" cy="516832"/>
          </a:xfrm>
        </p:grpSpPr>
        <p:sp>
          <p:nvSpPr>
            <p:cNvPr id="146" name="Google Shape;146;p18"/>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152" name="Shape 152"/>
        <p:cNvGrpSpPr/>
        <p:nvPr/>
      </p:nvGrpSpPr>
      <p:grpSpPr>
        <a:xfrm>
          <a:off x="0" y="0"/>
          <a:ext cx="0" cy="0"/>
          <a:chOff x="0" y="0"/>
          <a:chExt cx="0" cy="0"/>
        </a:xfrm>
      </p:grpSpPr>
      <p:sp>
        <p:nvSpPr>
          <p:cNvPr id="153" name="Google Shape;153;p19"/>
          <p:cNvSpPr txBox="1"/>
          <p:nvPr>
            <p:ph type="title"/>
          </p:nvPr>
        </p:nvSpPr>
        <p:spPr>
          <a:xfrm>
            <a:off x="723900" y="540000"/>
            <a:ext cx="77001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19"/>
          <p:cNvSpPr txBox="1"/>
          <p:nvPr>
            <p:ph idx="1" type="subTitle"/>
          </p:nvPr>
        </p:nvSpPr>
        <p:spPr>
          <a:xfrm>
            <a:off x="2499150" y="1058275"/>
            <a:ext cx="4145700" cy="6372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55" name="Google Shape;155;p19"/>
          <p:cNvGrpSpPr/>
          <p:nvPr/>
        </p:nvGrpSpPr>
        <p:grpSpPr>
          <a:xfrm>
            <a:off x="-1171" y="-257083"/>
            <a:ext cx="1550412" cy="516832"/>
            <a:chOff x="-1171" y="-257083"/>
            <a:chExt cx="1550412" cy="516832"/>
          </a:xfrm>
        </p:grpSpPr>
        <p:sp>
          <p:nvSpPr>
            <p:cNvPr id="156" name="Google Shape;156;p19"/>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62" name="Shape 162"/>
        <p:cNvGrpSpPr/>
        <p:nvPr/>
      </p:nvGrpSpPr>
      <p:grpSpPr>
        <a:xfrm>
          <a:off x="0" y="0"/>
          <a:ext cx="0" cy="0"/>
          <a:chOff x="0" y="0"/>
          <a:chExt cx="0" cy="0"/>
        </a:xfrm>
      </p:grpSpPr>
      <p:sp>
        <p:nvSpPr>
          <p:cNvPr id="163" name="Google Shape;163;p20"/>
          <p:cNvSpPr txBox="1"/>
          <p:nvPr>
            <p:ph type="ctrTitle"/>
          </p:nvPr>
        </p:nvSpPr>
        <p:spPr>
          <a:xfrm>
            <a:off x="1347750" y="1440000"/>
            <a:ext cx="6448500" cy="22635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dk2"/>
              </a:buClr>
              <a:buSzPts val="6000"/>
              <a:buNone/>
              <a:defRPr sz="8500"/>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164" name="Google Shape;164;p20"/>
          <p:cNvSpPr/>
          <p:nvPr/>
        </p:nvSpPr>
        <p:spPr>
          <a:xfrm>
            <a:off x="-258882" y="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179556" y="793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258881" y="5168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179555" y="5961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258881" y="10336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179555" y="11129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flipH="1" rot="5400000">
            <a:off x="8627160" y="4887619"/>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flipH="1" rot="5400000">
            <a:off x="8706494" y="496695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flipH="1" rot="5400000">
            <a:off x="81103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flipH="1" rot="5400000">
            <a:off x="8189694"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flipH="1" rot="5400000">
            <a:off x="75935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flipH="1" rot="5400000">
            <a:off x="7672895"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rot="5400000">
            <a:off x="515620" y="488761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rot="5400000">
            <a:off x="594955" y="496693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rot="5400000">
            <a:off x="-118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rot="5400000">
            <a:off x="78155" y="496693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rot="5400000">
            <a:off x="8627160" y="-258944"/>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rot="5400000">
            <a:off x="8706494" y="-17962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rot="5400000">
            <a:off x="8110360"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rot="5400000">
            <a:off x="8189695" y="-1796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184" name="Shape 184"/>
        <p:cNvGrpSpPr/>
        <p:nvPr/>
      </p:nvGrpSpPr>
      <p:grpSpPr>
        <a:xfrm>
          <a:off x="0" y="0"/>
          <a:ext cx="0" cy="0"/>
          <a:chOff x="0" y="0"/>
          <a:chExt cx="0" cy="0"/>
        </a:xfrm>
      </p:grpSpPr>
      <p:sp>
        <p:nvSpPr>
          <p:cNvPr id="185" name="Google Shape;185;p21"/>
          <p:cNvSpPr txBox="1"/>
          <p:nvPr>
            <p:ph idx="1" type="body"/>
          </p:nvPr>
        </p:nvSpPr>
        <p:spPr>
          <a:xfrm>
            <a:off x="720000" y="1908000"/>
            <a:ext cx="2478000" cy="13275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sz="1600"/>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6" name="Google Shape;186;p21"/>
          <p:cNvSpPr txBox="1"/>
          <p:nvPr>
            <p:ph type="title"/>
          </p:nvPr>
        </p:nvSpPr>
        <p:spPr>
          <a:xfrm>
            <a:off x="720000" y="540000"/>
            <a:ext cx="7700100" cy="365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grpSp>
        <p:nvGrpSpPr>
          <p:cNvPr id="187" name="Google Shape;187;p21"/>
          <p:cNvGrpSpPr/>
          <p:nvPr/>
        </p:nvGrpSpPr>
        <p:grpSpPr>
          <a:xfrm rot="5400000">
            <a:off x="8369867" y="4109867"/>
            <a:ext cx="1550412" cy="516832"/>
            <a:chOff x="-1171" y="-257083"/>
            <a:chExt cx="1550412" cy="516832"/>
          </a:xfrm>
        </p:grpSpPr>
        <p:sp>
          <p:nvSpPr>
            <p:cNvPr id="188" name="Google Shape;188;p21"/>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21"/>
          <p:cNvGrpSpPr/>
          <p:nvPr/>
        </p:nvGrpSpPr>
        <p:grpSpPr>
          <a:xfrm rot="5400000">
            <a:off x="-779839" y="516792"/>
            <a:ext cx="1550412" cy="516832"/>
            <a:chOff x="-1171" y="-257083"/>
            <a:chExt cx="1550412" cy="516832"/>
          </a:xfrm>
        </p:grpSpPr>
        <p:sp>
          <p:nvSpPr>
            <p:cNvPr id="195" name="Google Shape;195;p21"/>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201" name="Shape 201"/>
        <p:cNvGrpSpPr/>
        <p:nvPr/>
      </p:nvGrpSpPr>
      <p:grpSpPr>
        <a:xfrm>
          <a:off x="0" y="0"/>
          <a:ext cx="0" cy="0"/>
          <a:chOff x="0" y="0"/>
          <a:chExt cx="0" cy="0"/>
        </a:xfrm>
      </p:grpSpPr>
      <p:sp>
        <p:nvSpPr>
          <p:cNvPr id="202" name="Google Shape;202;p22"/>
          <p:cNvSpPr txBox="1"/>
          <p:nvPr>
            <p:ph idx="1" type="subTitle"/>
          </p:nvPr>
        </p:nvSpPr>
        <p:spPr>
          <a:xfrm>
            <a:off x="1771650" y="1550400"/>
            <a:ext cx="5600700" cy="1431000"/>
          </a:xfrm>
          <a:prstGeom prst="rect">
            <a:avLst/>
          </a:prstGeom>
        </p:spPr>
        <p:txBody>
          <a:bodyPr anchorCtr="0" anchor="t" bIns="91425" lIns="91425" spcFirstLastPara="1" rIns="91425" wrap="square" tIns="91425">
            <a:noAutofit/>
          </a:bodyPr>
          <a:lstStyle>
            <a:lvl1pPr lvl="0" algn="ctr">
              <a:spcBef>
                <a:spcPts val="0"/>
              </a:spcBef>
              <a:spcAft>
                <a:spcPts val="0"/>
              </a:spcAft>
              <a:buSzPts val="2200"/>
              <a:buNone/>
              <a:defRPr sz="2600"/>
            </a:lvl1pPr>
            <a:lvl2pPr lvl="1">
              <a:spcBef>
                <a:spcPts val="1600"/>
              </a:spcBef>
              <a:spcAft>
                <a:spcPts val="0"/>
              </a:spcAft>
              <a:buSzPts val="2200"/>
              <a:buNone/>
              <a:defRPr sz="2200"/>
            </a:lvl2pPr>
            <a:lvl3pPr lvl="2">
              <a:spcBef>
                <a:spcPts val="1600"/>
              </a:spcBef>
              <a:spcAft>
                <a:spcPts val="0"/>
              </a:spcAft>
              <a:buSzPts val="2200"/>
              <a:buNone/>
              <a:defRPr sz="2200"/>
            </a:lvl3pPr>
            <a:lvl4pPr lvl="3">
              <a:spcBef>
                <a:spcPts val="1600"/>
              </a:spcBef>
              <a:spcAft>
                <a:spcPts val="0"/>
              </a:spcAft>
              <a:buSzPts val="2200"/>
              <a:buNone/>
              <a:defRPr sz="2200"/>
            </a:lvl4pPr>
            <a:lvl5pPr lvl="4">
              <a:spcBef>
                <a:spcPts val="1600"/>
              </a:spcBef>
              <a:spcAft>
                <a:spcPts val="0"/>
              </a:spcAft>
              <a:buSzPts val="2200"/>
              <a:buNone/>
              <a:defRPr sz="2200"/>
            </a:lvl5pPr>
            <a:lvl6pPr lvl="5">
              <a:spcBef>
                <a:spcPts val="1600"/>
              </a:spcBef>
              <a:spcAft>
                <a:spcPts val="0"/>
              </a:spcAft>
              <a:buSzPts val="2200"/>
              <a:buNone/>
              <a:defRPr sz="2200"/>
            </a:lvl6pPr>
            <a:lvl7pPr lvl="6">
              <a:spcBef>
                <a:spcPts val="1600"/>
              </a:spcBef>
              <a:spcAft>
                <a:spcPts val="0"/>
              </a:spcAft>
              <a:buSzPts val="2200"/>
              <a:buNone/>
              <a:defRPr sz="2200"/>
            </a:lvl7pPr>
            <a:lvl8pPr lvl="7">
              <a:spcBef>
                <a:spcPts val="1600"/>
              </a:spcBef>
              <a:spcAft>
                <a:spcPts val="0"/>
              </a:spcAft>
              <a:buSzPts val="2200"/>
              <a:buNone/>
              <a:defRPr sz="2200"/>
            </a:lvl8pPr>
            <a:lvl9pPr lvl="8">
              <a:spcBef>
                <a:spcPts val="1600"/>
              </a:spcBef>
              <a:spcAft>
                <a:spcPts val="1600"/>
              </a:spcAft>
              <a:buSzPts val="2200"/>
              <a:buNone/>
              <a:defRPr sz="2200"/>
            </a:lvl9pPr>
          </a:lstStyle>
          <a:p/>
        </p:txBody>
      </p:sp>
      <p:sp>
        <p:nvSpPr>
          <p:cNvPr id="203" name="Google Shape;203;p22"/>
          <p:cNvSpPr txBox="1"/>
          <p:nvPr>
            <p:ph type="title"/>
          </p:nvPr>
        </p:nvSpPr>
        <p:spPr>
          <a:xfrm>
            <a:off x="3003125" y="3265796"/>
            <a:ext cx="3142800" cy="327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1800"/>
              <a:buNone/>
              <a:defRPr sz="2300">
                <a:solidFill>
                  <a:schemeClr val="accent2"/>
                </a:solidFill>
              </a:defRPr>
            </a:lvl1pPr>
            <a:lvl2pPr lvl="1">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p:txBody>
      </p:sp>
      <p:sp>
        <p:nvSpPr>
          <p:cNvPr id="204" name="Google Shape;204;p22"/>
          <p:cNvSpPr/>
          <p:nvPr/>
        </p:nvSpPr>
        <p:spPr>
          <a:xfrm rot="5400000">
            <a:off x="4561638" y="2435471"/>
            <a:ext cx="26525" cy="1264205"/>
          </a:xfrm>
          <a:custGeom>
            <a:rect b="b" l="l" r="r" t="t"/>
            <a:pathLst>
              <a:path extrusionOk="0" h="31989" w="1061">
                <a:moveTo>
                  <a:pt x="0" y="0"/>
                </a:moveTo>
                <a:lnTo>
                  <a:pt x="0" y="31989"/>
                </a:lnTo>
                <a:lnTo>
                  <a:pt x="1060" y="31989"/>
                </a:lnTo>
                <a:lnTo>
                  <a:pt x="10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258882" y="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179556" y="793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258881" y="5168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79555" y="5961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258881" y="10336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179555" y="11129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flipH="1" rot="5400000">
            <a:off x="8627160" y="4887619"/>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flipH="1" rot="5400000">
            <a:off x="8706494" y="496695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flipH="1" rot="5400000">
            <a:off x="81103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flipH="1" rot="5400000">
            <a:off x="8189694"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flipH="1" rot="5400000">
            <a:off x="75935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flipH="1" rot="5400000">
            <a:off x="7672895"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rot="5400000">
            <a:off x="515620" y="488761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rot="5400000">
            <a:off x="594955" y="496693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rot="5400000">
            <a:off x="-118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rot="5400000">
            <a:off x="78155" y="496693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rot="5400000">
            <a:off x="8627160" y="-258944"/>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rot="5400000">
            <a:off x="8706494" y="-17962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rot="5400000">
            <a:off x="8110360"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rot="5400000">
            <a:off x="8189695" y="-1796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2"/>
        </a:solidFill>
      </p:bgPr>
    </p:bg>
    <p:spTree>
      <p:nvGrpSpPr>
        <p:cNvPr id="225" name="Shape 225"/>
        <p:cNvGrpSpPr/>
        <p:nvPr/>
      </p:nvGrpSpPr>
      <p:grpSpPr>
        <a:xfrm>
          <a:off x="0" y="0"/>
          <a:ext cx="0" cy="0"/>
          <a:chOff x="0" y="0"/>
          <a:chExt cx="0" cy="0"/>
        </a:xfrm>
      </p:grpSpPr>
      <p:sp>
        <p:nvSpPr>
          <p:cNvPr id="226" name="Google Shape;226;p23"/>
          <p:cNvSpPr txBox="1"/>
          <p:nvPr>
            <p:ph hasCustomPrompt="1" type="title"/>
          </p:nvPr>
        </p:nvSpPr>
        <p:spPr>
          <a:xfrm>
            <a:off x="2421188" y="1858119"/>
            <a:ext cx="4412400" cy="84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800"/>
              <a:buNone/>
              <a:defRPr sz="7200">
                <a:solidFill>
                  <a:schemeClr val="accent2"/>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27" name="Google Shape;227;p23"/>
          <p:cNvSpPr txBox="1"/>
          <p:nvPr>
            <p:ph idx="2" type="title"/>
          </p:nvPr>
        </p:nvSpPr>
        <p:spPr>
          <a:xfrm>
            <a:off x="2393738" y="2768481"/>
            <a:ext cx="4467300" cy="51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1800">
                <a:latin typeface="Source Sans Pro"/>
                <a:ea typeface="Source Sans Pro"/>
                <a:cs typeface="Source Sans Pro"/>
                <a:sym typeface="Source Sans Pro"/>
              </a:defRPr>
            </a:lvl1pPr>
            <a:lvl2pPr lvl="1">
              <a:spcBef>
                <a:spcPts val="0"/>
              </a:spcBef>
              <a:spcAft>
                <a:spcPts val="0"/>
              </a:spcAft>
              <a:buSzPts val="2800"/>
              <a:buNone/>
              <a:defRPr>
                <a:latin typeface="Source Sans Pro"/>
                <a:ea typeface="Source Sans Pro"/>
                <a:cs typeface="Source Sans Pro"/>
                <a:sym typeface="Source Sans Pro"/>
              </a:defRPr>
            </a:lvl2pPr>
            <a:lvl3pPr lvl="2">
              <a:spcBef>
                <a:spcPts val="0"/>
              </a:spcBef>
              <a:spcAft>
                <a:spcPts val="0"/>
              </a:spcAft>
              <a:buSzPts val="2800"/>
              <a:buNone/>
              <a:defRPr>
                <a:latin typeface="Source Sans Pro"/>
                <a:ea typeface="Source Sans Pro"/>
                <a:cs typeface="Source Sans Pro"/>
                <a:sym typeface="Source Sans Pro"/>
              </a:defRPr>
            </a:lvl3pPr>
            <a:lvl4pPr lvl="3">
              <a:spcBef>
                <a:spcPts val="0"/>
              </a:spcBef>
              <a:spcAft>
                <a:spcPts val="0"/>
              </a:spcAft>
              <a:buSzPts val="2800"/>
              <a:buNone/>
              <a:defRPr>
                <a:latin typeface="Source Sans Pro"/>
                <a:ea typeface="Source Sans Pro"/>
                <a:cs typeface="Source Sans Pro"/>
                <a:sym typeface="Source Sans Pro"/>
              </a:defRPr>
            </a:lvl4pPr>
            <a:lvl5pPr lvl="4">
              <a:spcBef>
                <a:spcPts val="0"/>
              </a:spcBef>
              <a:spcAft>
                <a:spcPts val="0"/>
              </a:spcAft>
              <a:buSzPts val="2800"/>
              <a:buNone/>
              <a:defRPr>
                <a:latin typeface="Source Sans Pro"/>
                <a:ea typeface="Source Sans Pro"/>
                <a:cs typeface="Source Sans Pro"/>
                <a:sym typeface="Source Sans Pro"/>
              </a:defRPr>
            </a:lvl5pPr>
            <a:lvl6pPr lvl="5">
              <a:spcBef>
                <a:spcPts val="0"/>
              </a:spcBef>
              <a:spcAft>
                <a:spcPts val="0"/>
              </a:spcAft>
              <a:buSzPts val="2800"/>
              <a:buNone/>
              <a:defRPr>
                <a:latin typeface="Source Sans Pro"/>
                <a:ea typeface="Source Sans Pro"/>
                <a:cs typeface="Source Sans Pro"/>
                <a:sym typeface="Source Sans Pro"/>
              </a:defRPr>
            </a:lvl6pPr>
            <a:lvl7pPr lvl="6">
              <a:spcBef>
                <a:spcPts val="0"/>
              </a:spcBef>
              <a:spcAft>
                <a:spcPts val="0"/>
              </a:spcAft>
              <a:buSzPts val="2800"/>
              <a:buNone/>
              <a:defRPr>
                <a:latin typeface="Source Sans Pro"/>
                <a:ea typeface="Source Sans Pro"/>
                <a:cs typeface="Source Sans Pro"/>
                <a:sym typeface="Source Sans Pro"/>
              </a:defRPr>
            </a:lvl7pPr>
            <a:lvl8pPr lvl="7">
              <a:spcBef>
                <a:spcPts val="0"/>
              </a:spcBef>
              <a:spcAft>
                <a:spcPts val="0"/>
              </a:spcAft>
              <a:buSzPts val="2800"/>
              <a:buNone/>
              <a:defRPr>
                <a:latin typeface="Source Sans Pro"/>
                <a:ea typeface="Source Sans Pro"/>
                <a:cs typeface="Source Sans Pro"/>
                <a:sym typeface="Source Sans Pro"/>
              </a:defRPr>
            </a:lvl8pPr>
            <a:lvl9pPr lvl="8">
              <a:spcBef>
                <a:spcPts val="0"/>
              </a:spcBef>
              <a:spcAft>
                <a:spcPts val="0"/>
              </a:spcAft>
              <a:buSzPts val="2800"/>
              <a:buNone/>
              <a:defRPr>
                <a:latin typeface="Source Sans Pro"/>
                <a:ea typeface="Source Sans Pro"/>
                <a:cs typeface="Source Sans Pro"/>
                <a:sym typeface="Source Sans Pro"/>
              </a:defRPr>
            </a:lvl9pPr>
          </a:lstStyle>
          <a:p/>
        </p:txBody>
      </p:sp>
      <p:sp>
        <p:nvSpPr>
          <p:cNvPr id="228" name="Google Shape;228;p23"/>
          <p:cNvSpPr/>
          <p:nvPr/>
        </p:nvSpPr>
        <p:spPr>
          <a:xfrm>
            <a:off x="-258882" y="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179556" y="793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258881" y="5168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179555" y="5961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258881" y="10336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179555" y="11129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flipH="1" rot="5400000">
            <a:off x="8627160" y="4887619"/>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rot="5400000">
            <a:off x="8706494" y="496695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flipH="1" rot="5400000">
            <a:off x="81103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flipH="1" rot="5400000">
            <a:off x="8189694"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flipH="1" rot="5400000">
            <a:off x="75935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flipH="1" rot="5400000">
            <a:off x="7672895"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rot="5400000">
            <a:off x="515620" y="488761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rot="5400000">
            <a:off x="594955" y="496693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rot="5400000">
            <a:off x="-118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78155" y="496693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rot="5400000">
            <a:off x="8627160" y="-258944"/>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rot="5400000">
            <a:off x="8706494" y="-17962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rot="5400000">
            <a:off x="8110360"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rot="5400000">
            <a:off x="8189695" y="-1796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48" name="Shape 24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2">
    <p:bg>
      <p:bgPr>
        <a:solidFill>
          <a:schemeClr val="lt2"/>
        </a:solidFill>
      </p:bgPr>
    </p:bg>
    <p:spTree>
      <p:nvGrpSpPr>
        <p:cNvPr id="249" name="Shape 249"/>
        <p:cNvGrpSpPr/>
        <p:nvPr/>
      </p:nvGrpSpPr>
      <p:grpSpPr>
        <a:xfrm>
          <a:off x="0" y="0"/>
          <a:ext cx="0" cy="0"/>
          <a:chOff x="0" y="0"/>
          <a:chExt cx="0" cy="0"/>
        </a:xfrm>
      </p:grpSpPr>
      <p:sp>
        <p:nvSpPr>
          <p:cNvPr id="250" name="Google Shape;250;p25"/>
          <p:cNvSpPr txBox="1"/>
          <p:nvPr>
            <p:ph type="title"/>
          </p:nvPr>
        </p:nvSpPr>
        <p:spPr>
          <a:xfrm>
            <a:off x="723900" y="540000"/>
            <a:ext cx="77001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25"/>
          <p:cNvSpPr txBox="1"/>
          <p:nvPr>
            <p:ph idx="1" type="subTitle"/>
          </p:nvPr>
        </p:nvSpPr>
        <p:spPr>
          <a:xfrm>
            <a:off x="723900" y="1557625"/>
            <a:ext cx="3436800" cy="24177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Arial"/>
              <a:buAutoNum type="arabicPeriod"/>
              <a:defRPr sz="1600"/>
            </a:lvl1pPr>
            <a:lvl2pPr lvl="1">
              <a:spcBef>
                <a:spcPts val="1600"/>
              </a:spcBef>
              <a:spcAft>
                <a:spcPts val="0"/>
              </a:spcAft>
              <a:buClr>
                <a:schemeClr val="dk1"/>
              </a:buClr>
              <a:buSzPts val="1400"/>
              <a:buFont typeface="Arial"/>
              <a:buAutoNum type="alphaLcPeriod"/>
              <a:defRPr/>
            </a:lvl2pPr>
            <a:lvl3pPr lvl="2">
              <a:spcBef>
                <a:spcPts val="1600"/>
              </a:spcBef>
              <a:spcAft>
                <a:spcPts val="0"/>
              </a:spcAft>
              <a:buClr>
                <a:schemeClr val="dk1"/>
              </a:buClr>
              <a:buSzPts val="1400"/>
              <a:buFont typeface="Arial"/>
              <a:buAutoNum type="romanLcPeriod"/>
              <a:defRPr/>
            </a:lvl3pPr>
            <a:lvl4pPr lvl="3">
              <a:spcBef>
                <a:spcPts val="1600"/>
              </a:spcBef>
              <a:spcAft>
                <a:spcPts val="0"/>
              </a:spcAft>
              <a:buClr>
                <a:schemeClr val="dk1"/>
              </a:buClr>
              <a:buSzPts val="1400"/>
              <a:buFont typeface="Arial"/>
              <a:buAutoNum type="arabicPeriod"/>
              <a:defRPr/>
            </a:lvl4pPr>
            <a:lvl5pPr lvl="4">
              <a:spcBef>
                <a:spcPts val="1600"/>
              </a:spcBef>
              <a:spcAft>
                <a:spcPts val="0"/>
              </a:spcAft>
              <a:buClr>
                <a:schemeClr val="dk1"/>
              </a:buClr>
              <a:buSzPts val="1400"/>
              <a:buFont typeface="Arial"/>
              <a:buAutoNum type="alphaLcPeriod"/>
              <a:defRPr/>
            </a:lvl5pPr>
            <a:lvl6pPr lvl="5">
              <a:spcBef>
                <a:spcPts val="1600"/>
              </a:spcBef>
              <a:spcAft>
                <a:spcPts val="0"/>
              </a:spcAft>
              <a:buClr>
                <a:schemeClr val="dk1"/>
              </a:buClr>
              <a:buSzPts val="1400"/>
              <a:buFont typeface="Arial"/>
              <a:buAutoNum type="romanLcPeriod"/>
              <a:defRPr/>
            </a:lvl6pPr>
            <a:lvl7pPr lvl="6">
              <a:spcBef>
                <a:spcPts val="1600"/>
              </a:spcBef>
              <a:spcAft>
                <a:spcPts val="0"/>
              </a:spcAft>
              <a:buClr>
                <a:schemeClr val="dk1"/>
              </a:buClr>
              <a:buSzPts val="1400"/>
              <a:buFont typeface="Arial"/>
              <a:buAutoNum type="arabicPeriod"/>
              <a:defRPr/>
            </a:lvl7pPr>
            <a:lvl8pPr lvl="7">
              <a:spcBef>
                <a:spcPts val="1600"/>
              </a:spcBef>
              <a:spcAft>
                <a:spcPts val="0"/>
              </a:spcAft>
              <a:buClr>
                <a:schemeClr val="dk1"/>
              </a:buClr>
              <a:buSzPts val="1400"/>
              <a:buFont typeface="Arial"/>
              <a:buAutoNum type="alphaLcPeriod"/>
              <a:defRPr/>
            </a:lvl8pPr>
            <a:lvl9pPr lvl="8">
              <a:spcBef>
                <a:spcPts val="1600"/>
              </a:spcBef>
              <a:spcAft>
                <a:spcPts val="1600"/>
              </a:spcAft>
              <a:buClr>
                <a:schemeClr val="dk1"/>
              </a:buClr>
              <a:buSzPts val="1400"/>
              <a:buFont typeface="Arial"/>
              <a:buAutoNum type="romanLcPeriod"/>
              <a:defRPr/>
            </a:lvl9pPr>
          </a:lstStyle>
          <a:p/>
        </p:txBody>
      </p:sp>
      <p:grpSp>
        <p:nvGrpSpPr>
          <p:cNvPr id="252" name="Google Shape;252;p25"/>
          <p:cNvGrpSpPr/>
          <p:nvPr/>
        </p:nvGrpSpPr>
        <p:grpSpPr>
          <a:xfrm rot="5400000">
            <a:off x="8369867" y="4109867"/>
            <a:ext cx="1550412" cy="516832"/>
            <a:chOff x="-1171" y="-257083"/>
            <a:chExt cx="1550412" cy="516832"/>
          </a:xfrm>
        </p:grpSpPr>
        <p:sp>
          <p:nvSpPr>
            <p:cNvPr id="253" name="Google Shape;253;p25"/>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25"/>
          <p:cNvGrpSpPr/>
          <p:nvPr/>
        </p:nvGrpSpPr>
        <p:grpSpPr>
          <a:xfrm rot="5400000">
            <a:off x="-779839" y="516792"/>
            <a:ext cx="1550412" cy="516832"/>
            <a:chOff x="-1171" y="-257083"/>
            <a:chExt cx="1550412" cy="516832"/>
          </a:xfrm>
        </p:grpSpPr>
        <p:sp>
          <p:nvSpPr>
            <p:cNvPr id="260" name="Google Shape;260;p25"/>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
    <p:bg>
      <p:bgPr>
        <a:solidFill>
          <a:schemeClr val="lt2"/>
        </a:solidFill>
      </p:bgPr>
    </p:bg>
    <p:spTree>
      <p:nvGrpSpPr>
        <p:cNvPr id="266" name="Shape 266"/>
        <p:cNvGrpSpPr/>
        <p:nvPr/>
      </p:nvGrpSpPr>
      <p:grpSpPr>
        <a:xfrm>
          <a:off x="0" y="0"/>
          <a:ext cx="0" cy="0"/>
          <a:chOff x="0" y="0"/>
          <a:chExt cx="0" cy="0"/>
        </a:xfrm>
      </p:grpSpPr>
      <p:sp>
        <p:nvSpPr>
          <p:cNvPr id="267" name="Google Shape;267;p26"/>
          <p:cNvSpPr txBox="1"/>
          <p:nvPr>
            <p:ph type="title"/>
          </p:nvPr>
        </p:nvSpPr>
        <p:spPr>
          <a:xfrm>
            <a:off x="720000" y="540000"/>
            <a:ext cx="77001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26"/>
          <p:cNvSpPr txBox="1"/>
          <p:nvPr>
            <p:ph idx="1" type="subTitle"/>
          </p:nvPr>
        </p:nvSpPr>
        <p:spPr>
          <a:xfrm>
            <a:off x="1072413" y="1900189"/>
            <a:ext cx="1585200" cy="572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26"/>
          <p:cNvSpPr txBox="1"/>
          <p:nvPr>
            <p:ph idx="2" type="subTitle"/>
          </p:nvPr>
        </p:nvSpPr>
        <p:spPr>
          <a:xfrm>
            <a:off x="1072413" y="1582914"/>
            <a:ext cx="1585200" cy="33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1"/>
                </a:solidFill>
                <a:latin typeface="Reem Kufi"/>
                <a:ea typeface="Reem Kufi"/>
                <a:cs typeface="Reem Kufi"/>
                <a:sym typeface="Reem Kufi"/>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
        <p:nvSpPr>
          <p:cNvPr id="270" name="Google Shape;270;p26"/>
          <p:cNvSpPr txBox="1"/>
          <p:nvPr>
            <p:ph idx="3" type="subTitle"/>
          </p:nvPr>
        </p:nvSpPr>
        <p:spPr>
          <a:xfrm>
            <a:off x="1072413" y="3414664"/>
            <a:ext cx="1585200" cy="572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6"/>
          <p:cNvSpPr txBox="1"/>
          <p:nvPr>
            <p:ph idx="4" type="subTitle"/>
          </p:nvPr>
        </p:nvSpPr>
        <p:spPr>
          <a:xfrm>
            <a:off x="1072413" y="3097389"/>
            <a:ext cx="1585200" cy="33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latin typeface="Reem Kufi"/>
                <a:ea typeface="Reem Kufi"/>
                <a:cs typeface="Reem Kufi"/>
                <a:sym typeface="Reem Kufi"/>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
        <p:nvSpPr>
          <p:cNvPr id="272" name="Google Shape;272;p26"/>
          <p:cNvSpPr txBox="1"/>
          <p:nvPr>
            <p:ph idx="5" type="subTitle"/>
          </p:nvPr>
        </p:nvSpPr>
        <p:spPr>
          <a:xfrm>
            <a:off x="3831785" y="1900189"/>
            <a:ext cx="1585200" cy="572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 name="Google Shape;273;p26"/>
          <p:cNvSpPr txBox="1"/>
          <p:nvPr>
            <p:ph idx="6" type="subTitle"/>
          </p:nvPr>
        </p:nvSpPr>
        <p:spPr>
          <a:xfrm>
            <a:off x="3831785" y="1582914"/>
            <a:ext cx="1585200" cy="33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2"/>
                </a:solidFill>
                <a:latin typeface="Reem Kufi"/>
                <a:ea typeface="Reem Kufi"/>
                <a:cs typeface="Reem Kufi"/>
                <a:sym typeface="Reem Kufi"/>
              </a:defRPr>
            </a:lvl1pPr>
            <a:lvl2pPr lvl="1" rtl="0">
              <a:spcBef>
                <a:spcPts val="0"/>
              </a:spcBef>
              <a:spcAft>
                <a:spcPts val="0"/>
              </a:spcAft>
              <a:buNone/>
              <a:defRPr>
                <a:solidFill>
                  <a:schemeClr val="accent2"/>
                </a:solidFill>
              </a:defRPr>
            </a:lvl2pPr>
            <a:lvl3pPr lvl="2" rtl="0">
              <a:spcBef>
                <a:spcPts val="0"/>
              </a:spcBef>
              <a:spcAft>
                <a:spcPts val="0"/>
              </a:spcAft>
              <a:buNone/>
              <a:defRPr>
                <a:solidFill>
                  <a:schemeClr val="accent2"/>
                </a:solidFill>
              </a:defRPr>
            </a:lvl3pPr>
            <a:lvl4pPr lvl="3" rtl="0">
              <a:spcBef>
                <a:spcPts val="0"/>
              </a:spcBef>
              <a:spcAft>
                <a:spcPts val="0"/>
              </a:spcAft>
              <a:buNone/>
              <a:defRPr>
                <a:solidFill>
                  <a:schemeClr val="accent2"/>
                </a:solidFill>
              </a:defRPr>
            </a:lvl4pPr>
            <a:lvl5pPr lvl="4" rtl="0">
              <a:spcBef>
                <a:spcPts val="0"/>
              </a:spcBef>
              <a:spcAft>
                <a:spcPts val="0"/>
              </a:spcAft>
              <a:buNone/>
              <a:defRPr>
                <a:solidFill>
                  <a:schemeClr val="accent2"/>
                </a:solidFill>
              </a:defRPr>
            </a:lvl5pPr>
            <a:lvl6pPr lvl="5" rtl="0">
              <a:spcBef>
                <a:spcPts val="0"/>
              </a:spcBef>
              <a:spcAft>
                <a:spcPts val="0"/>
              </a:spcAft>
              <a:buNone/>
              <a:defRPr>
                <a:solidFill>
                  <a:schemeClr val="accent2"/>
                </a:solidFill>
              </a:defRPr>
            </a:lvl6pPr>
            <a:lvl7pPr lvl="6" rtl="0">
              <a:spcBef>
                <a:spcPts val="0"/>
              </a:spcBef>
              <a:spcAft>
                <a:spcPts val="0"/>
              </a:spcAft>
              <a:buNone/>
              <a:defRPr>
                <a:solidFill>
                  <a:schemeClr val="accent2"/>
                </a:solidFill>
              </a:defRPr>
            </a:lvl7pPr>
            <a:lvl8pPr lvl="7" rtl="0">
              <a:spcBef>
                <a:spcPts val="0"/>
              </a:spcBef>
              <a:spcAft>
                <a:spcPts val="0"/>
              </a:spcAft>
              <a:buNone/>
              <a:defRPr>
                <a:solidFill>
                  <a:schemeClr val="accent2"/>
                </a:solidFill>
              </a:defRPr>
            </a:lvl8pPr>
            <a:lvl9pPr lvl="8" rtl="0">
              <a:spcBef>
                <a:spcPts val="0"/>
              </a:spcBef>
              <a:spcAft>
                <a:spcPts val="0"/>
              </a:spcAft>
              <a:buNone/>
              <a:defRPr>
                <a:solidFill>
                  <a:schemeClr val="accent2"/>
                </a:solidFill>
              </a:defRPr>
            </a:lvl9pPr>
          </a:lstStyle>
          <a:p/>
        </p:txBody>
      </p:sp>
      <p:sp>
        <p:nvSpPr>
          <p:cNvPr id="274" name="Google Shape;274;p26"/>
          <p:cNvSpPr txBox="1"/>
          <p:nvPr>
            <p:ph idx="7" type="subTitle"/>
          </p:nvPr>
        </p:nvSpPr>
        <p:spPr>
          <a:xfrm>
            <a:off x="3831785" y="3414664"/>
            <a:ext cx="1585200" cy="572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26"/>
          <p:cNvSpPr txBox="1"/>
          <p:nvPr>
            <p:ph idx="8" type="subTitle"/>
          </p:nvPr>
        </p:nvSpPr>
        <p:spPr>
          <a:xfrm>
            <a:off x="3831785" y="3097389"/>
            <a:ext cx="1585200" cy="33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5"/>
                </a:solidFill>
                <a:latin typeface="Reem Kufi"/>
                <a:ea typeface="Reem Kufi"/>
                <a:cs typeface="Reem Kufi"/>
                <a:sym typeface="Reem Kufi"/>
              </a:defRPr>
            </a:lvl1pPr>
            <a:lvl2pPr lvl="1" rtl="0">
              <a:spcBef>
                <a:spcPts val="0"/>
              </a:spcBef>
              <a:spcAft>
                <a:spcPts val="0"/>
              </a:spcAft>
              <a:buNone/>
              <a:defRPr>
                <a:solidFill>
                  <a:schemeClr val="accent5"/>
                </a:solidFill>
              </a:defRPr>
            </a:lvl2pPr>
            <a:lvl3pPr lvl="2" rtl="0">
              <a:spcBef>
                <a:spcPts val="0"/>
              </a:spcBef>
              <a:spcAft>
                <a:spcPts val="0"/>
              </a:spcAft>
              <a:buNone/>
              <a:defRPr>
                <a:solidFill>
                  <a:schemeClr val="accent5"/>
                </a:solidFill>
              </a:defRPr>
            </a:lvl3pPr>
            <a:lvl4pPr lvl="3" rtl="0">
              <a:spcBef>
                <a:spcPts val="0"/>
              </a:spcBef>
              <a:spcAft>
                <a:spcPts val="0"/>
              </a:spcAft>
              <a:buNone/>
              <a:defRPr>
                <a:solidFill>
                  <a:schemeClr val="accent5"/>
                </a:solidFill>
              </a:defRPr>
            </a:lvl4pPr>
            <a:lvl5pPr lvl="4" rtl="0">
              <a:spcBef>
                <a:spcPts val="0"/>
              </a:spcBef>
              <a:spcAft>
                <a:spcPts val="0"/>
              </a:spcAft>
              <a:buNone/>
              <a:defRPr>
                <a:solidFill>
                  <a:schemeClr val="accent5"/>
                </a:solidFill>
              </a:defRPr>
            </a:lvl5pPr>
            <a:lvl6pPr lvl="5" rtl="0">
              <a:spcBef>
                <a:spcPts val="0"/>
              </a:spcBef>
              <a:spcAft>
                <a:spcPts val="0"/>
              </a:spcAft>
              <a:buNone/>
              <a:defRPr>
                <a:solidFill>
                  <a:schemeClr val="accent5"/>
                </a:solidFill>
              </a:defRPr>
            </a:lvl6pPr>
            <a:lvl7pPr lvl="6" rtl="0">
              <a:spcBef>
                <a:spcPts val="0"/>
              </a:spcBef>
              <a:spcAft>
                <a:spcPts val="0"/>
              </a:spcAft>
              <a:buNone/>
              <a:defRPr>
                <a:solidFill>
                  <a:schemeClr val="accent5"/>
                </a:solidFill>
              </a:defRPr>
            </a:lvl7pPr>
            <a:lvl8pPr lvl="7" rtl="0">
              <a:spcBef>
                <a:spcPts val="0"/>
              </a:spcBef>
              <a:spcAft>
                <a:spcPts val="0"/>
              </a:spcAft>
              <a:buNone/>
              <a:defRPr>
                <a:solidFill>
                  <a:schemeClr val="accent5"/>
                </a:solidFill>
              </a:defRPr>
            </a:lvl8pPr>
            <a:lvl9pPr lvl="8" rtl="0">
              <a:spcBef>
                <a:spcPts val="0"/>
              </a:spcBef>
              <a:spcAft>
                <a:spcPts val="0"/>
              </a:spcAft>
              <a:buNone/>
              <a:defRPr>
                <a:solidFill>
                  <a:schemeClr val="accent5"/>
                </a:solidFill>
              </a:defRPr>
            </a:lvl9pPr>
          </a:lstStyle>
          <a:p/>
        </p:txBody>
      </p:sp>
      <p:sp>
        <p:nvSpPr>
          <p:cNvPr id="276" name="Google Shape;276;p26"/>
          <p:cNvSpPr txBox="1"/>
          <p:nvPr>
            <p:ph idx="9" type="subTitle"/>
          </p:nvPr>
        </p:nvSpPr>
        <p:spPr>
          <a:xfrm>
            <a:off x="6591160" y="1900189"/>
            <a:ext cx="1585200" cy="572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26"/>
          <p:cNvSpPr txBox="1"/>
          <p:nvPr>
            <p:ph idx="13" type="subTitle"/>
          </p:nvPr>
        </p:nvSpPr>
        <p:spPr>
          <a:xfrm>
            <a:off x="6591160" y="1582914"/>
            <a:ext cx="1585200" cy="33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3"/>
                </a:solidFill>
                <a:latin typeface="Reem Kufi"/>
                <a:ea typeface="Reem Kufi"/>
                <a:cs typeface="Reem Kufi"/>
                <a:sym typeface="Reem Kufi"/>
              </a:defRPr>
            </a:lvl1pPr>
            <a:lvl2pPr lvl="1" rtl="0">
              <a:spcBef>
                <a:spcPts val="0"/>
              </a:spcBef>
              <a:spcAft>
                <a:spcPts val="0"/>
              </a:spcAft>
              <a:buNone/>
              <a:defRPr>
                <a:solidFill>
                  <a:schemeClr val="accent3"/>
                </a:solidFill>
              </a:defRPr>
            </a:lvl2pPr>
            <a:lvl3pPr lvl="2" rtl="0">
              <a:spcBef>
                <a:spcPts val="0"/>
              </a:spcBef>
              <a:spcAft>
                <a:spcPts val="0"/>
              </a:spcAft>
              <a:buNone/>
              <a:defRPr>
                <a:solidFill>
                  <a:schemeClr val="accent3"/>
                </a:solidFill>
              </a:defRPr>
            </a:lvl3pPr>
            <a:lvl4pPr lvl="3" rtl="0">
              <a:spcBef>
                <a:spcPts val="0"/>
              </a:spcBef>
              <a:spcAft>
                <a:spcPts val="0"/>
              </a:spcAft>
              <a:buNone/>
              <a:defRPr>
                <a:solidFill>
                  <a:schemeClr val="accent3"/>
                </a:solidFill>
              </a:defRPr>
            </a:lvl4pPr>
            <a:lvl5pPr lvl="4" rtl="0">
              <a:spcBef>
                <a:spcPts val="0"/>
              </a:spcBef>
              <a:spcAft>
                <a:spcPts val="0"/>
              </a:spcAft>
              <a:buNone/>
              <a:defRPr>
                <a:solidFill>
                  <a:schemeClr val="accent3"/>
                </a:solidFill>
              </a:defRPr>
            </a:lvl5pPr>
            <a:lvl6pPr lvl="5" rtl="0">
              <a:spcBef>
                <a:spcPts val="0"/>
              </a:spcBef>
              <a:spcAft>
                <a:spcPts val="0"/>
              </a:spcAft>
              <a:buNone/>
              <a:defRPr>
                <a:solidFill>
                  <a:schemeClr val="accent3"/>
                </a:solidFill>
              </a:defRPr>
            </a:lvl6pPr>
            <a:lvl7pPr lvl="6" rtl="0">
              <a:spcBef>
                <a:spcPts val="0"/>
              </a:spcBef>
              <a:spcAft>
                <a:spcPts val="0"/>
              </a:spcAft>
              <a:buNone/>
              <a:defRPr>
                <a:solidFill>
                  <a:schemeClr val="accent3"/>
                </a:solidFill>
              </a:defRPr>
            </a:lvl7pPr>
            <a:lvl8pPr lvl="7" rtl="0">
              <a:spcBef>
                <a:spcPts val="0"/>
              </a:spcBef>
              <a:spcAft>
                <a:spcPts val="0"/>
              </a:spcAft>
              <a:buNone/>
              <a:defRPr>
                <a:solidFill>
                  <a:schemeClr val="accent3"/>
                </a:solidFill>
              </a:defRPr>
            </a:lvl8pPr>
            <a:lvl9pPr lvl="8" rtl="0">
              <a:spcBef>
                <a:spcPts val="0"/>
              </a:spcBef>
              <a:spcAft>
                <a:spcPts val="0"/>
              </a:spcAft>
              <a:buNone/>
              <a:defRPr>
                <a:solidFill>
                  <a:schemeClr val="accent3"/>
                </a:solidFill>
              </a:defRPr>
            </a:lvl9pPr>
          </a:lstStyle>
          <a:p/>
        </p:txBody>
      </p:sp>
      <p:sp>
        <p:nvSpPr>
          <p:cNvPr id="278" name="Google Shape;278;p26"/>
          <p:cNvSpPr txBox="1"/>
          <p:nvPr>
            <p:ph idx="14" type="subTitle"/>
          </p:nvPr>
        </p:nvSpPr>
        <p:spPr>
          <a:xfrm>
            <a:off x="6591160" y="3414664"/>
            <a:ext cx="1585200" cy="572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6"/>
          <p:cNvSpPr txBox="1"/>
          <p:nvPr>
            <p:ph idx="15" type="subTitle"/>
          </p:nvPr>
        </p:nvSpPr>
        <p:spPr>
          <a:xfrm>
            <a:off x="6591160" y="3097389"/>
            <a:ext cx="1585200" cy="33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6"/>
                </a:solidFill>
                <a:latin typeface="Reem Kufi"/>
                <a:ea typeface="Reem Kufi"/>
                <a:cs typeface="Reem Kufi"/>
                <a:sym typeface="Reem Kufi"/>
              </a:defRPr>
            </a:lvl1pPr>
            <a:lvl2pPr lvl="1" rtl="0">
              <a:spcBef>
                <a:spcPts val="0"/>
              </a:spcBef>
              <a:spcAft>
                <a:spcPts val="0"/>
              </a:spcAft>
              <a:buNone/>
              <a:defRPr>
                <a:solidFill>
                  <a:schemeClr val="accent6"/>
                </a:solidFill>
              </a:defRPr>
            </a:lvl2pPr>
            <a:lvl3pPr lvl="2" rtl="0">
              <a:spcBef>
                <a:spcPts val="0"/>
              </a:spcBef>
              <a:spcAft>
                <a:spcPts val="0"/>
              </a:spcAft>
              <a:buNone/>
              <a:defRPr>
                <a:solidFill>
                  <a:schemeClr val="accent6"/>
                </a:solidFill>
              </a:defRPr>
            </a:lvl3pPr>
            <a:lvl4pPr lvl="3" rtl="0">
              <a:spcBef>
                <a:spcPts val="0"/>
              </a:spcBef>
              <a:spcAft>
                <a:spcPts val="0"/>
              </a:spcAft>
              <a:buNone/>
              <a:defRPr>
                <a:solidFill>
                  <a:schemeClr val="accent6"/>
                </a:solidFill>
              </a:defRPr>
            </a:lvl4pPr>
            <a:lvl5pPr lvl="4" rtl="0">
              <a:spcBef>
                <a:spcPts val="0"/>
              </a:spcBef>
              <a:spcAft>
                <a:spcPts val="0"/>
              </a:spcAft>
              <a:buNone/>
              <a:defRPr>
                <a:solidFill>
                  <a:schemeClr val="accent6"/>
                </a:solidFill>
              </a:defRPr>
            </a:lvl5pPr>
            <a:lvl6pPr lvl="5" rtl="0">
              <a:spcBef>
                <a:spcPts val="0"/>
              </a:spcBef>
              <a:spcAft>
                <a:spcPts val="0"/>
              </a:spcAft>
              <a:buNone/>
              <a:defRPr>
                <a:solidFill>
                  <a:schemeClr val="accent6"/>
                </a:solidFill>
              </a:defRPr>
            </a:lvl6pPr>
            <a:lvl7pPr lvl="6" rtl="0">
              <a:spcBef>
                <a:spcPts val="0"/>
              </a:spcBef>
              <a:spcAft>
                <a:spcPts val="0"/>
              </a:spcAft>
              <a:buNone/>
              <a:defRPr>
                <a:solidFill>
                  <a:schemeClr val="accent6"/>
                </a:solidFill>
              </a:defRPr>
            </a:lvl7pPr>
            <a:lvl8pPr lvl="7" rtl="0">
              <a:spcBef>
                <a:spcPts val="0"/>
              </a:spcBef>
              <a:spcAft>
                <a:spcPts val="0"/>
              </a:spcAft>
              <a:buNone/>
              <a:defRPr>
                <a:solidFill>
                  <a:schemeClr val="accent6"/>
                </a:solidFill>
              </a:defRPr>
            </a:lvl8pPr>
            <a:lvl9pPr lvl="8" rtl="0">
              <a:spcBef>
                <a:spcPts val="0"/>
              </a:spcBef>
              <a:spcAft>
                <a:spcPts val="0"/>
              </a:spcAft>
              <a:buNone/>
              <a:defRPr>
                <a:solidFill>
                  <a:schemeClr val="accent6"/>
                </a:solidFill>
              </a:defRPr>
            </a:lvl9pPr>
          </a:lstStyle>
          <a:p/>
        </p:txBody>
      </p:sp>
      <p:grpSp>
        <p:nvGrpSpPr>
          <p:cNvPr id="280" name="Google Shape;280;p26"/>
          <p:cNvGrpSpPr/>
          <p:nvPr/>
        </p:nvGrpSpPr>
        <p:grpSpPr>
          <a:xfrm flipH="1" rot="5400000">
            <a:off x="8369867" y="516792"/>
            <a:ext cx="1550412" cy="516832"/>
            <a:chOff x="-1171" y="-257083"/>
            <a:chExt cx="1550412" cy="516832"/>
          </a:xfrm>
        </p:grpSpPr>
        <p:sp>
          <p:nvSpPr>
            <p:cNvPr id="281" name="Google Shape;281;p26"/>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6"/>
          <p:cNvGrpSpPr/>
          <p:nvPr/>
        </p:nvGrpSpPr>
        <p:grpSpPr>
          <a:xfrm flipH="1" rot="5400000">
            <a:off x="-779839" y="4109867"/>
            <a:ext cx="1550412" cy="516832"/>
            <a:chOff x="-1171" y="-257083"/>
            <a:chExt cx="1550412" cy="516832"/>
          </a:xfrm>
        </p:grpSpPr>
        <p:sp>
          <p:nvSpPr>
            <p:cNvPr id="288" name="Google Shape;288;p26"/>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lt2"/>
        </a:solidFill>
      </p:bgPr>
    </p:bg>
    <p:spTree>
      <p:nvGrpSpPr>
        <p:cNvPr id="294" name="Shape 294"/>
        <p:cNvGrpSpPr/>
        <p:nvPr/>
      </p:nvGrpSpPr>
      <p:grpSpPr>
        <a:xfrm>
          <a:off x="0" y="0"/>
          <a:ext cx="0" cy="0"/>
          <a:chOff x="0" y="0"/>
          <a:chExt cx="0" cy="0"/>
        </a:xfrm>
      </p:grpSpPr>
      <p:sp>
        <p:nvSpPr>
          <p:cNvPr id="295" name="Google Shape;295;p27"/>
          <p:cNvSpPr txBox="1"/>
          <p:nvPr>
            <p:ph type="title"/>
          </p:nvPr>
        </p:nvSpPr>
        <p:spPr>
          <a:xfrm>
            <a:off x="720000" y="540000"/>
            <a:ext cx="7700100" cy="365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96" name="Google Shape;296;p27"/>
          <p:cNvSpPr txBox="1"/>
          <p:nvPr>
            <p:ph hasCustomPrompt="1" idx="2" type="title"/>
          </p:nvPr>
        </p:nvSpPr>
        <p:spPr>
          <a:xfrm>
            <a:off x="814575" y="1502959"/>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2"/>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97" name="Google Shape;297;p27"/>
          <p:cNvSpPr txBox="1"/>
          <p:nvPr>
            <p:ph idx="1" type="subTitle"/>
          </p:nvPr>
        </p:nvSpPr>
        <p:spPr>
          <a:xfrm>
            <a:off x="1985925" y="1437209"/>
            <a:ext cx="2524200" cy="3375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Reem Kufi"/>
                <a:ea typeface="Reem Kufi"/>
                <a:cs typeface="Reem Kufi"/>
                <a:sym typeface="Reem Kuf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298" name="Google Shape;298;p27"/>
          <p:cNvSpPr txBox="1"/>
          <p:nvPr>
            <p:ph idx="3" type="subTitle"/>
          </p:nvPr>
        </p:nvSpPr>
        <p:spPr>
          <a:xfrm>
            <a:off x="1985925" y="1732484"/>
            <a:ext cx="2285700" cy="611700"/>
          </a:xfrm>
          <a:prstGeom prst="rect">
            <a:avLst/>
          </a:prstGeom>
        </p:spPr>
        <p:txBody>
          <a:bodyPr anchorCtr="0" anchor="t" bIns="91425" lIns="91425" spcFirstLastPara="1" rIns="91425" wrap="square" tIns="91425">
            <a:noAutofit/>
          </a:bodyPr>
          <a:lstStyle>
            <a:lvl1pPr lvl="0">
              <a:spcBef>
                <a:spcPts val="0"/>
              </a:spcBef>
              <a:spcAft>
                <a:spcPts val="0"/>
              </a:spcAft>
              <a:buNone/>
              <a:defRPr sz="16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299" name="Google Shape;299;p27"/>
          <p:cNvSpPr txBox="1"/>
          <p:nvPr>
            <p:ph hasCustomPrompt="1" idx="4" type="title"/>
          </p:nvPr>
        </p:nvSpPr>
        <p:spPr>
          <a:xfrm>
            <a:off x="814575" y="2865034"/>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4"/>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00" name="Google Shape;300;p27"/>
          <p:cNvSpPr txBox="1"/>
          <p:nvPr>
            <p:ph idx="5" type="subTitle"/>
          </p:nvPr>
        </p:nvSpPr>
        <p:spPr>
          <a:xfrm>
            <a:off x="1985925" y="2799284"/>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 name="Google Shape;301;p27"/>
          <p:cNvSpPr txBox="1"/>
          <p:nvPr>
            <p:ph idx="6" type="subTitle"/>
          </p:nvPr>
        </p:nvSpPr>
        <p:spPr>
          <a:xfrm>
            <a:off x="1985925" y="3094559"/>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2" name="Google Shape;302;p27"/>
          <p:cNvSpPr txBox="1"/>
          <p:nvPr>
            <p:ph hasCustomPrompt="1" idx="7" type="title"/>
          </p:nvPr>
        </p:nvSpPr>
        <p:spPr>
          <a:xfrm>
            <a:off x="4633875" y="1502959"/>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3"/>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03" name="Google Shape;303;p27"/>
          <p:cNvSpPr txBox="1"/>
          <p:nvPr>
            <p:ph idx="8" type="subTitle"/>
          </p:nvPr>
        </p:nvSpPr>
        <p:spPr>
          <a:xfrm>
            <a:off x="5805225" y="1437209"/>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4" name="Google Shape;304;p27"/>
          <p:cNvSpPr txBox="1"/>
          <p:nvPr>
            <p:ph idx="9" type="subTitle"/>
          </p:nvPr>
        </p:nvSpPr>
        <p:spPr>
          <a:xfrm>
            <a:off x="5805225" y="1732484"/>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 name="Google Shape;305;p27"/>
          <p:cNvSpPr txBox="1"/>
          <p:nvPr>
            <p:ph hasCustomPrompt="1" idx="13" type="title"/>
          </p:nvPr>
        </p:nvSpPr>
        <p:spPr>
          <a:xfrm>
            <a:off x="4633875" y="2865034"/>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5"/>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06" name="Google Shape;306;p27"/>
          <p:cNvSpPr txBox="1"/>
          <p:nvPr>
            <p:ph idx="14" type="subTitle"/>
          </p:nvPr>
        </p:nvSpPr>
        <p:spPr>
          <a:xfrm>
            <a:off x="5805225" y="2799284"/>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7" name="Google Shape;307;p27"/>
          <p:cNvSpPr txBox="1"/>
          <p:nvPr>
            <p:ph idx="15" type="subTitle"/>
          </p:nvPr>
        </p:nvSpPr>
        <p:spPr>
          <a:xfrm>
            <a:off x="5805225" y="3094559"/>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08" name="Google Shape;308;p27"/>
          <p:cNvGrpSpPr/>
          <p:nvPr/>
        </p:nvGrpSpPr>
        <p:grpSpPr>
          <a:xfrm flipH="1" rot="5400000">
            <a:off x="8369867" y="516792"/>
            <a:ext cx="1550412" cy="516832"/>
            <a:chOff x="-1171" y="-257083"/>
            <a:chExt cx="1550412" cy="516832"/>
          </a:xfrm>
        </p:grpSpPr>
        <p:sp>
          <p:nvSpPr>
            <p:cNvPr id="309" name="Google Shape;309;p27"/>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27"/>
          <p:cNvGrpSpPr/>
          <p:nvPr/>
        </p:nvGrpSpPr>
        <p:grpSpPr>
          <a:xfrm flipH="1" rot="5400000">
            <a:off x="-779839" y="4109867"/>
            <a:ext cx="1550412" cy="516832"/>
            <a:chOff x="-1171" y="-257083"/>
            <a:chExt cx="1550412" cy="516832"/>
          </a:xfrm>
        </p:grpSpPr>
        <p:sp>
          <p:nvSpPr>
            <p:cNvPr id="316" name="Google Shape;316;p27"/>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bg>
      <p:bgPr>
        <a:solidFill>
          <a:schemeClr val="lt2"/>
        </a:solidFill>
      </p:bgPr>
    </p:bg>
    <p:spTree>
      <p:nvGrpSpPr>
        <p:cNvPr id="322" name="Shape 322"/>
        <p:cNvGrpSpPr/>
        <p:nvPr/>
      </p:nvGrpSpPr>
      <p:grpSpPr>
        <a:xfrm>
          <a:off x="0" y="0"/>
          <a:ext cx="0" cy="0"/>
          <a:chOff x="0" y="0"/>
          <a:chExt cx="0" cy="0"/>
        </a:xfrm>
      </p:grpSpPr>
      <p:sp>
        <p:nvSpPr>
          <p:cNvPr id="323" name="Google Shape;323;p28"/>
          <p:cNvSpPr txBox="1"/>
          <p:nvPr>
            <p:ph type="title"/>
          </p:nvPr>
        </p:nvSpPr>
        <p:spPr>
          <a:xfrm>
            <a:off x="720000" y="540000"/>
            <a:ext cx="77001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324" name="Google Shape;324;p28"/>
          <p:cNvSpPr txBox="1"/>
          <p:nvPr>
            <p:ph idx="1" type="subTitle"/>
          </p:nvPr>
        </p:nvSpPr>
        <p:spPr>
          <a:xfrm>
            <a:off x="2139567" y="20392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5" name="Google Shape;325;p28"/>
          <p:cNvSpPr txBox="1"/>
          <p:nvPr>
            <p:ph idx="2" type="subTitle"/>
          </p:nvPr>
        </p:nvSpPr>
        <p:spPr>
          <a:xfrm>
            <a:off x="5997192" y="20392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6" name="Google Shape;326;p28"/>
          <p:cNvSpPr txBox="1"/>
          <p:nvPr>
            <p:ph idx="3" type="subTitle"/>
          </p:nvPr>
        </p:nvSpPr>
        <p:spPr>
          <a:xfrm>
            <a:off x="4068367" y="35156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327" name="Google Shape;327;p28"/>
          <p:cNvGrpSpPr/>
          <p:nvPr/>
        </p:nvGrpSpPr>
        <p:grpSpPr>
          <a:xfrm flipH="1" rot="5400000">
            <a:off x="8369867" y="516792"/>
            <a:ext cx="1550412" cy="516832"/>
            <a:chOff x="-1171" y="-257083"/>
            <a:chExt cx="1550412" cy="516832"/>
          </a:xfrm>
        </p:grpSpPr>
        <p:sp>
          <p:nvSpPr>
            <p:cNvPr id="328" name="Google Shape;328;p28"/>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28"/>
          <p:cNvGrpSpPr/>
          <p:nvPr/>
        </p:nvGrpSpPr>
        <p:grpSpPr>
          <a:xfrm flipH="1" rot="5400000">
            <a:off x="-779839" y="4109867"/>
            <a:ext cx="1550412" cy="516832"/>
            <a:chOff x="-1171" y="-257083"/>
            <a:chExt cx="1550412" cy="516832"/>
          </a:xfrm>
        </p:grpSpPr>
        <p:sp>
          <p:nvSpPr>
            <p:cNvPr id="335" name="Google Shape;335;p28"/>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5_1_1">
    <p:bg>
      <p:bgPr>
        <a:solidFill>
          <a:schemeClr val="lt2"/>
        </a:solidFill>
      </p:bgPr>
    </p:bg>
    <p:spTree>
      <p:nvGrpSpPr>
        <p:cNvPr id="341" name="Shape 341"/>
        <p:cNvGrpSpPr/>
        <p:nvPr/>
      </p:nvGrpSpPr>
      <p:grpSpPr>
        <a:xfrm>
          <a:off x="0" y="0"/>
          <a:ext cx="0" cy="0"/>
          <a:chOff x="0" y="0"/>
          <a:chExt cx="0" cy="0"/>
        </a:xfrm>
      </p:grpSpPr>
      <p:sp>
        <p:nvSpPr>
          <p:cNvPr id="342" name="Google Shape;342;p29"/>
          <p:cNvSpPr txBox="1"/>
          <p:nvPr>
            <p:ph type="title"/>
          </p:nvPr>
        </p:nvSpPr>
        <p:spPr>
          <a:xfrm>
            <a:off x="720000" y="540000"/>
            <a:ext cx="77001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3" name="Google Shape;343;p29"/>
          <p:cNvSpPr txBox="1"/>
          <p:nvPr>
            <p:ph hasCustomPrompt="1" idx="2" type="title"/>
          </p:nvPr>
        </p:nvSpPr>
        <p:spPr>
          <a:xfrm>
            <a:off x="720000" y="20909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44" name="Google Shape;344;p29"/>
          <p:cNvSpPr txBox="1"/>
          <p:nvPr>
            <p:ph idx="1" type="subTitle"/>
          </p:nvPr>
        </p:nvSpPr>
        <p:spPr>
          <a:xfrm>
            <a:off x="721345" y="28624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45" name="Google Shape;345;p29"/>
          <p:cNvSpPr txBox="1"/>
          <p:nvPr>
            <p:ph hasCustomPrompt="1" idx="3" type="title"/>
          </p:nvPr>
        </p:nvSpPr>
        <p:spPr>
          <a:xfrm>
            <a:off x="3578625" y="20909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solidFill>
                  <a:schemeClr val="accent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46" name="Google Shape;346;p29"/>
          <p:cNvSpPr txBox="1"/>
          <p:nvPr>
            <p:ph idx="4" type="subTitle"/>
          </p:nvPr>
        </p:nvSpPr>
        <p:spPr>
          <a:xfrm>
            <a:off x="3579970" y="28624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47" name="Google Shape;347;p29"/>
          <p:cNvSpPr txBox="1"/>
          <p:nvPr>
            <p:ph hasCustomPrompt="1" idx="5" type="title"/>
          </p:nvPr>
        </p:nvSpPr>
        <p:spPr>
          <a:xfrm>
            <a:off x="6437250" y="20909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48" name="Google Shape;348;p29"/>
          <p:cNvSpPr txBox="1"/>
          <p:nvPr>
            <p:ph idx="6" type="subTitle"/>
          </p:nvPr>
        </p:nvSpPr>
        <p:spPr>
          <a:xfrm>
            <a:off x="6438595" y="28624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49" name="Google Shape;349;p29"/>
          <p:cNvSpPr/>
          <p:nvPr/>
        </p:nvSpPr>
        <p:spPr>
          <a:xfrm>
            <a:off x="-258882" y="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179556" y="793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258881" y="5168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179555" y="5961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258881" y="10336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179555" y="11129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flipH="1" rot="5400000">
            <a:off x="8627160" y="4887619"/>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flipH="1" rot="5400000">
            <a:off x="8706494" y="496695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flipH="1" rot="5400000">
            <a:off x="81103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flipH="1" rot="5400000">
            <a:off x="8189694"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flipH="1" rot="5400000">
            <a:off x="75935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flipH="1" rot="5400000">
            <a:off x="7672895"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rot="5400000">
            <a:off x="515620" y="488761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rot="5400000">
            <a:off x="594955" y="496693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rot="5400000">
            <a:off x="-118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rot="5400000">
            <a:off x="78155" y="496693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rot="5400000">
            <a:off x="8627160" y="-258944"/>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rot="5400000">
            <a:off x="8706494" y="-17962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rot="5400000">
            <a:off x="8110360"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rot="5400000">
            <a:off x="8189695" y="-1796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bg>
      <p:bgPr>
        <a:solidFill>
          <a:schemeClr val="lt2"/>
        </a:solidFill>
      </p:bgPr>
    </p:bg>
    <p:spTree>
      <p:nvGrpSpPr>
        <p:cNvPr id="369" name="Shape 369"/>
        <p:cNvGrpSpPr/>
        <p:nvPr/>
      </p:nvGrpSpPr>
      <p:grpSpPr>
        <a:xfrm>
          <a:off x="0" y="0"/>
          <a:ext cx="0" cy="0"/>
          <a:chOff x="0" y="0"/>
          <a:chExt cx="0" cy="0"/>
        </a:xfrm>
      </p:grpSpPr>
      <p:sp>
        <p:nvSpPr>
          <p:cNvPr id="370" name="Google Shape;370;p30"/>
          <p:cNvSpPr txBox="1"/>
          <p:nvPr>
            <p:ph type="title"/>
          </p:nvPr>
        </p:nvSpPr>
        <p:spPr>
          <a:xfrm>
            <a:off x="720000" y="540000"/>
            <a:ext cx="77001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30"/>
          <p:cNvSpPr txBox="1"/>
          <p:nvPr>
            <p:ph idx="1" type="subTitle"/>
          </p:nvPr>
        </p:nvSpPr>
        <p:spPr>
          <a:xfrm>
            <a:off x="1965739" y="1810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2" name="Google Shape;372;p30"/>
          <p:cNvSpPr txBox="1"/>
          <p:nvPr>
            <p:ph idx="2" type="subTitle"/>
          </p:nvPr>
        </p:nvSpPr>
        <p:spPr>
          <a:xfrm>
            <a:off x="5594764" y="1810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3" name="Google Shape;373;p30"/>
          <p:cNvSpPr txBox="1"/>
          <p:nvPr>
            <p:ph idx="3" type="subTitle"/>
          </p:nvPr>
        </p:nvSpPr>
        <p:spPr>
          <a:xfrm>
            <a:off x="1965739" y="1493375"/>
            <a:ext cx="2285700" cy="33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2"/>
                </a:solidFill>
                <a:latin typeface="Reem Kufi"/>
                <a:ea typeface="Reem Kufi"/>
                <a:cs typeface="Reem Kufi"/>
                <a:sym typeface="Reem Kufi"/>
              </a:defRPr>
            </a:lvl1pPr>
            <a:lvl2pPr lvl="1" rtl="0">
              <a:spcBef>
                <a:spcPts val="0"/>
              </a:spcBef>
              <a:spcAft>
                <a:spcPts val="0"/>
              </a:spcAft>
              <a:buNone/>
              <a:defRPr>
                <a:solidFill>
                  <a:schemeClr val="accent2"/>
                </a:solidFill>
              </a:defRPr>
            </a:lvl2pPr>
            <a:lvl3pPr lvl="2" rtl="0">
              <a:spcBef>
                <a:spcPts val="0"/>
              </a:spcBef>
              <a:spcAft>
                <a:spcPts val="0"/>
              </a:spcAft>
              <a:buNone/>
              <a:defRPr>
                <a:solidFill>
                  <a:schemeClr val="accent2"/>
                </a:solidFill>
              </a:defRPr>
            </a:lvl3pPr>
            <a:lvl4pPr lvl="3" rtl="0">
              <a:spcBef>
                <a:spcPts val="0"/>
              </a:spcBef>
              <a:spcAft>
                <a:spcPts val="0"/>
              </a:spcAft>
              <a:buNone/>
              <a:defRPr>
                <a:solidFill>
                  <a:schemeClr val="accent2"/>
                </a:solidFill>
              </a:defRPr>
            </a:lvl4pPr>
            <a:lvl5pPr lvl="4" rtl="0">
              <a:spcBef>
                <a:spcPts val="0"/>
              </a:spcBef>
              <a:spcAft>
                <a:spcPts val="0"/>
              </a:spcAft>
              <a:buNone/>
              <a:defRPr>
                <a:solidFill>
                  <a:schemeClr val="accent2"/>
                </a:solidFill>
              </a:defRPr>
            </a:lvl5pPr>
            <a:lvl6pPr lvl="5" rtl="0">
              <a:spcBef>
                <a:spcPts val="0"/>
              </a:spcBef>
              <a:spcAft>
                <a:spcPts val="0"/>
              </a:spcAft>
              <a:buNone/>
              <a:defRPr>
                <a:solidFill>
                  <a:schemeClr val="accent2"/>
                </a:solidFill>
              </a:defRPr>
            </a:lvl6pPr>
            <a:lvl7pPr lvl="6" rtl="0">
              <a:spcBef>
                <a:spcPts val="0"/>
              </a:spcBef>
              <a:spcAft>
                <a:spcPts val="0"/>
              </a:spcAft>
              <a:buNone/>
              <a:defRPr>
                <a:solidFill>
                  <a:schemeClr val="accent2"/>
                </a:solidFill>
              </a:defRPr>
            </a:lvl7pPr>
            <a:lvl8pPr lvl="7" rtl="0">
              <a:spcBef>
                <a:spcPts val="0"/>
              </a:spcBef>
              <a:spcAft>
                <a:spcPts val="0"/>
              </a:spcAft>
              <a:buNone/>
              <a:defRPr>
                <a:solidFill>
                  <a:schemeClr val="accent2"/>
                </a:solidFill>
              </a:defRPr>
            </a:lvl8pPr>
            <a:lvl9pPr lvl="8" rtl="0">
              <a:spcBef>
                <a:spcPts val="0"/>
              </a:spcBef>
              <a:spcAft>
                <a:spcPts val="0"/>
              </a:spcAft>
              <a:buNone/>
              <a:defRPr>
                <a:solidFill>
                  <a:schemeClr val="accent2"/>
                </a:solidFill>
              </a:defRPr>
            </a:lvl9pPr>
          </a:lstStyle>
          <a:p/>
        </p:txBody>
      </p:sp>
      <p:sp>
        <p:nvSpPr>
          <p:cNvPr id="374" name="Google Shape;374;p30"/>
          <p:cNvSpPr txBox="1"/>
          <p:nvPr>
            <p:ph idx="4" type="subTitle"/>
          </p:nvPr>
        </p:nvSpPr>
        <p:spPr>
          <a:xfrm>
            <a:off x="5594764" y="1493375"/>
            <a:ext cx="2285700" cy="33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3"/>
                </a:solidFill>
                <a:latin typeface="Reem Kufi"/>
                <a:ea typeface="Reem Kufi"/>
                <a:cs typeface="Reem Kufi"/>
                <a:sym typeface="Reem Kufi"/>
              </a:defRPr>
            </a:lvl1pPr>
            <a:lvl2pPr lvl="1" rtl="0">
              <a:spcBef>
                <a:spcPts val="0"/>
              </a:spcBef>
              <a:spcAft>
                <a:spcPts val="0"/>
              </a:spcAft>
              <a:buNone/>
              <a:defRPr>
                <a:solidFill>
                  <a:schemeClr val="accent3"/>
                </a:solidFill>
              </a:defRPr>
            </a:lvl2pPr>
            <a:lvl3pPr lvl="2" rtl="0">
              <a:spcBef>
                <a:spcPts val="0"/>
              </a:spcBef>
              <a:spcAft>
                <a:spcPts val="0"/>
              </a:spcAft>
              <a:buNone/>
              <a:defRPr>
                <a:solidFill>
                  <a:schemeClr val="accent3"/>
                </a:solidFill>
              </a:defRPr>
            </a:lvl3pPr>
            <a:lvl4pPr lvl="3" rtl="0">
              <a:spcBef>
                <a:spcPts val="0"/>
              </a:spcBef>
              <a:spcAft>
                <a:spcPts val="0"/>
              </a:spcAft>
              <a:buNone/>
              <a:defRPr>
                <a:solidFill>
                  <a:schemeClr val="accent3"/>
                </a:solidFill>
              </a:defRPr>
            </a:lvl4pPr>
            <a:lvl5pPr lvl="4" rtl="0">
              <a:spcBef>
                <a:spcPts val="0"/>
              </a:spcBef>
              <a:spcAft>
                <a:spcPts val="0"/>
              </a:spcAft>
              <a:buNone/>
              <a:defRPr>
                <a:solidFill>
                  <a:schemeClr val="accent3"/>
                </a:solidFill>
              </a:defRPr>
            </a:lvl5pPr>
            <a:lvl6pPr lvl="5" rtl="0">
              <a:spcBef>
                <a:spcPts val="0"/>
              </a:spcBef>
              <a:spcAft>
                <a:spcPts val="0"/>
              </a:spcAft>
              <a:buNone/>
              <a:defRPr>
                <a:solidFill>
                  <a:schemeClr val="accent3"/>
                </a:solidFill>
              </a:defRPr>
            </a:lvl6pPr>
            <a:lvl7pPr lvl="6" rtl="0">
              <a:spcBef>
                <a:spcPts val="0"/>
              </a:spcBef>
              <a:spcAft>
                <a:spcPts val="0"/>
              </a:spcAft>
              <a:buNone/>
              <a:defRPr>
                <a:solidFill>
                  <a:schemeClr val="accent3"/>
                </a:solidFill>
              </a:defRPr>
            </a:lvl7pPr>
            <a:lvl8pPr lvl="7" rtl="0">
              <a:spcBef>
                <a:spcPts val="0"/>
              </a:spcBef>
              <a:spcAft>
                <a:spcPts val="0"/>
              </a:spcAft>
              <a:buNone/>
              <a:defRPr>
                <a:solidFill>
                  <a:schemeClr val="accent3"/>
                </a:solidFill>
              </a:defRPr>
            </a:lvl8pPr>
            <a:lvl9pPr lvl="8" rtl="0">
              <a:spcBef>
                <a:spcPts val="0"/>
              </a:spcBef>
              <a:spcAft>
                <a:spcPts val="0"/>
              </a:spcAft>
              <a:buNone/>
              <a:defRPr>
                <a:solidFill>
                  <a:schemeClr val="accent3"/>
                </a:solidFill>
              </a:defRPr>
            </a:lvl9pPr>
          </a:lstStyle>
          <a:p/>
        </p:txBody>
      </p:sp>
      <p:sp>
        <p:nvSpPr>
          <p:cNvPr id="375" name="Google Shape;375;p30"/>
          <p:cNvSpPr txBox="1"/>
          <p:nvPr>
            <p:ph idx="5" type="subTitle"/>
          </p:nvPr>
        </p:nvSpPr>
        <p:spPr>
          <a:xfrm>
            <a:off x="1965739" y="34013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6" name="Google Shape;376;p30"/>
          <p:cNvSpPr txBox="1"/>
          <p:nvPr>
            <p:ph idx="6" type="subTitle"/>
          </p:nvPr>
        </p:nvSpPr>
        <p:spPr>
          <a:xfrm>
            <a:off x="5594764" y="34013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7" name="Google Shape;377;p30"/>
          <p:cNvSpPr txBox="1"/>
          <p:nvPr>
            <p:ph idx="7" type="subTitle"/>
          </p:nvPr>
        </p:nvSpPr>
        <p:spPr>
          <a:xfrm>
            <a:off x="1965739" y="3084050"/>
            <a:ext cx="2285700" cy="33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latin typeface="Reem Kufi"/>
                <a:ea typeface="Reem Kufi"/>
                <a:cs typeface="Reem Kufi"/>
                <a:sym typeface="Reem Kufi"/>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
        <p:nvSpPr>
          <p:cNvPr id="378" name="Google Shape;378;p30"/>
          <p:cNvSpPr txBox="1"/>
          <p:nvPr>
            <p:ph idx="8" type="subTitle"/>
          </p:nvPr>
        </p:nvSpPr>
        <p:spPr>
          <a:xfrm>
            <a:off x="5594764" y="3084050"/>
            <a:ext cx="2285700" cy="337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5"/>
                </a:solidFill>
                <a:latin typeface="Reem Kufi"/>
                <a:ea typeface="Reem Kufi"/>
                <a:cs typeface="Reem Kufi"/>
                <a:sym typeface="Reem Kufi"/>
              </a:defRPr>
            </a:lvl1pPr>
            <a:lvl2pPr lvl="1" rtl="0">
              <a:spcBef>
                <a:spcPts val="0"/>
              </a:spcBef>
              <a:spcAft>
                <a:spcPts val="0"/>
              </a:spcAft>
              <a:buNone/>
              <a:defRPr>
                <a:solidFill>
                  <a:schemeClr val="accent5"/>
                </a:solidFill>
              </a:defRPr>
            </a:lvl2pPr>
            <a:lvl3pPr lvl="2" rtl="0">
              <a:spcBef>
                <a:spcPts val="0"/>
              </a:spcBef>
              <a:spcAft>
                <a:spcPts val="0"/>
              </a:spcAft>
              <a:buNone/>
              <a:defRPr>
                <a:solidFill>
                  <a:schemeClr val="accent5"/>
                </a:solidFill>
              </a:defRPr>
            </a:lvl3pPr>
            <a:lvl4pPr lvl="3" rtl="0">
              <a:spcBef>
                <a:spcPts val="0"/>
              </a:spcBef>
              <a:spcAft>
                <a:spcPts val="0"/>
              </a:spcAft>
              <a:buNone/>
              <a:defRPr>
                <a:solidFill>
                  <a:schemeClr val="accent5"/>
                </a:solidFill>
              </a:defRPr>
            </a:lvl4pPr>
            <a:lvl5pPr lvl="4" rtl="0">
              <a:spcBef>
                <a:spcPts val="0"/>
              </a:spcBef>
              <a:spcAft>
                <a:spcPts val="0"/>
              </a:spcAft>
              <a:buNone/>
              <a:defRPr>
                <a:solidFill>
                  <a:schemeClr val="accent5"/>
                </a:solidFill>
              </a:defRPr>
            </a:lvl5pPr>
            <a:lvl6pPr lvl="5" rtl="0">
              <a:spcBef>
                <a:spcPts val="0"/>
              </a:spcBef>
              <a:spcAft>
                <a:spcPts val="0"/>
              </a:spcAft>
              <a:buNone/>
              <a:defRPr>
                <a:solidFill>
                  <a:schemeClr val="accent5"/>
                </a:solidFill>
              </a:defRPr>
            </a:lvl6pPr>
            <a:lvl7pPr lvl="6" rtl="0">
              <a:spcBef>
                <a:spcPts val="0"/>
              </a:spcBef>
              <a:spcAft>
                <a:spcPts val="0"/>
              </a:spcAft>
              <a:buNone/>
              <a:defRPr>
                <a:solidFill>
                  <a:schemeClr val="accent5"/>
                </a:solidFill>
              </a:defRPr>
            </a:lvl7pPr>
            <a:lvl8pPr lvl="7" rtl="0">
              <a:spcBef>
                <a:spcPts val="0"/>
              </a:spcBef>
              <a:spcAft>
                <a:spcPts val="0"/>
              </a:spcAft>
              <a:buNone/>
              <a:defRPr>
                <a:solidFill>
                  <a:schemeClr val="accent5"/>
                </a:solidFill>
              </a:defRPr>
            </a:lvl8pPr>
            <a:lvl9pPr lvl="8" rtl="0">
              <a:spcBef>
                <a:spcPts val="0"/>
              </a:spcBef>
              <a:spcAft>
                <a:spcPts val="0"/>
              </a:spcAft>
              <a:buNone/>
              <a:defRPr>
                <a:solidFill>
                  <a:schemeClr val="accent5"/>
                </a:solidFill>
              </a:defRPr>
            </a:lvl9pPr>
          </a:lstStyle>
          <a:p/>
        </p:txBody>
      </p:sp>
      <p:grpSp>
        <p:nvGrpSpPr>
          <p:cNvPr id="379" name="Google Shape;379;p30"/>
          <p:cNvGrpSpPr/>
          <p:nvPr/>
        </p:nvGrpSpPr>
        <p:grpSpPr>
          <a:xfrm flipH="1" rot="5400000">
            <a:off x="8369867" y="516792"/>
            <a:ext cx="1550412" cy="516832"/>
            <a:chOff x="-1171" y="-257083"/>
            <a:chExt cx="1550412" cy="516832"/>
          </a:xfrm>
        </p:grpSpPr>
        <p:sp>
          <p:nvSpPr>
            <p:cNvPr id="380" name="Google Shape;380;p30"/>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30"/>
          <p:cNvGrpSpPr/>
          <p:nvPr/>
        </p:nvGrpSpPr>
        <p:grpSpPr>
          <a:xfrm flipH="1" rot="5400000">
            <a:off x="-779839" y="4109867"/>
            <a:ext cx="1550412" cy="516832"/>
            <a:chOff x="-1171" y="-257083"/>
            <a:chExt cx="1550412" cy="516832"/>
          </a:xfrm>
        </p:grpSpPr>
        <p:sp>
          <p:nvSpPr>
            <p:cNvPr id="387" name="Google Shape;387;p30"/>
            <p:cNvSpPr/>
            <p:nvPr/>
          </p:nvSpPr>
          <p:spPr>
            <a:xfrm rot="-5400000">
              <a:off x="-1180" y="-25707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rot="-5400000">
              <a:off x="78155" y="-17773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rot="-5400000">
              <a:off x="5156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rot="-5400000">
              <a:off x="5949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rot="-5400000">
              <a:off x="1032420" y="-257073"/>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rot="-5400000">
              <a:off x="1111755" y="-177739"/>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solidFill>
          <a:schemeClr val="lt2"/>
        </a:solidFill>
      </p:bgPr>
    </p:bg>
    <p:spTree>
      <p:nvGrpSpPr>
        <p:cNvPr id="393" name="Shape 393"/>
        <p:cNvGrpSpPr/>
        <p:nvPr/>
      </p:nvGrpSpPr>
      <p:grpSpPr>
        <a:xfrm>
          <a:off x="0" y="0"/>
          <a:ext cx="0" cy="0"/>
          <a:chOff x="0" y="0"/>
          <a:chExt cx="0" cy="0"/>
        </a:xfrm>
      </p:grpSpPr>
      <p:sp>
        <p:nvSpPr>
          <p:cNvPr id="394" name="Google Shape;394;p31"/>
          <p:cNvSpPr txBox="1"/>
          <p:nvPr>
            <p:ph type="title"/>
          </p:nvPr>
        </p:nvSpPr>
        <p:spPr>
          <a:xfrm>
            <a:off x="2646000" y="545975"/>
            <a:ext cx="3852000" cy="82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5" name="Google Shape;395;p31"/>
          <p:cNvSpPr txBox="1"/>
          <p:nvPr/>
        </p:nvSpPr>
        <p:spPr>
          <a:xfrm>
            <a:off x="2295600" y="3555150"/>
            <a:ext cx="45528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zh-TW" sz="1200">
                <a:solidFill>
                  <a:schemeClr val="dk2"/>
                </a:solidFill>
                <a:latin typeface="Source Sans Pro"/>
                <a:ea typeface="Source Sans Pro"/>
                <a:cs typeface="Source Sans Pro"/>
                <a:sym typeface="Source Sans Pro"/>
              </a:rPr>
              <a:t>CREDITS: This presentation template was created by </a:t>
            </a:r>
            <a:r>
              <a:rPr b="1" lang="zh-TW" sz="1200">
                <a:solidFill>
                  <a:schemeClr val="dk2"/>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zh-TW" sz="1200">
                <a:solidFill>
                  <a:schemeClr val="dk2"/>
                </a:solidFill>
                <a:latin typeface="Source Sans Pro"/>
                <a:ea typeface="Source Sans Pro"/>
                <a:cs typeface="Source Sans Pro"/>
                <a:sym typeface="Source Sans Pro"/>
              </a:rPr>
              <a:t>, including icons by </a:t>
            </a:r>
            <a:r>
              <a:rPr b="1" lang="zh-TW" sz="1200">
                <a:solidFill>
                  <a:schemeClr val="dk2"/>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zh-TW" sz="1200">
                <a:solidFill>
                  <a:schemeClr val="dk2"/>
                </a:solidFill>
                <a:latin typeface="Source Sans Pro"/>
                <a:ea typeface="Source Sans Pro"/>
                <a:cs typeface="Source Sans Pro"/>
                <a:sym typeface="Source Sans Pro"/>
              </a:rPr>
              <a:t>, and infographics &amp; images by </a:t>
            </a:r>
            <a:r>
              <a:rPr b="1" lang="zh-TW" sz="1200">
                <a:solidFill>
                  <a:schemeClr val="dk2"/>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b="1" sz="1200">
              <a:solidFill>
                <a:schemeClr val="dk2"/>
              </a:solidFill>
              <a:latin typeface="Source Sans Pro"/>
              <a:ea typeface="Source Sans Pro"/>
              <a:cs typeface="Source Sans Pro"/>
              <a:sym typeface="Source Sans Pro"/>
            </a:endParaRPr>
          </a:p>
        </p:txBody>
      </p:sp>
      <p:sp>
        <p:nvSpPr>
          <p:cNvPr id="396" name="Google Shape;396;p31"/>
          <p:cNvSpPr txBox="1"/>
          <p:nvPr>
            <p:ph idx="1" type="subTitle"/>
          </p:nvPr>
        </p:nvSpPr>
        <p:spPr>
          <a:xfrm>
            <a:off x="3101850" y="2258238"/>
            <a:ext cx="2940300" cy="110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97" name="Google Shape;397;p31"/>
          <p:cNvSpPr/>
          <p:nvPr/>
        </p:nvSpPr>
        <p:spPr>
          <a:xfrm>
            <a:off x="-258882" y="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179556" y="793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258881" y="5168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179555" y="5961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258881" y="10336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179555" y="11129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flipH="1" rot="5400000">
            <a:off x="8627160" y="4887619"/>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flipH="1" rot="5400000">
            <a:off x="8706494" y="496695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flipH="1" rot="5400000">
            <a:off x="81103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flipH="1" rot="5400000">
            <a:off x="8189694"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flipH="1" rot="5400000">
            <a:off x="75935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flipH="1" rot="5400000">
            <a:off x="7672895"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rot="5400000">
            <a:off x="515620" y="488761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rot="5400000">
            <a:off x="594955" y="496693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rot="5400000">
            <a:off x="-118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rot="5400000">
            <a:off x="78155" y="496693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rot="5400000">
            <a:off x="8627160" y="-258944"/>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rot="5400000">
            <a:off x="8706494" y="-17962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rot="5400000">
            <a:off x="8110360"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rot="5400000">
            <a:off x="8189695" y="-1796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3_2">
    <p:bg>
      <p:bgPr>
        <a:solidFill>
          <a:schemeClr val="lt2"/>
        </a:solidFill>
      </p:bgPr>
    </p:bg>
    <p:spTree>
      <p:nvGrpSpPr>
        <p:cNvPr id="417" name="Shape 417"/>
        <p:cNvGrpSpPr/>
        <p:nvPr/>
      </p:nvGrpSpPr>
      <p:grpSpPr>
        <a:xfrm>
          <a:off x="0" y="0"/>
          <a:ext cx="0" cy="0"/>
          <a:chOff x="0" y="0"/>
          <a:chExt cx="0" cy="0"/>
        </a:xfrm>
      </p:grpSpPr>
      <p:sp>
        <p:nvSpPr>
          <p:cNvPr id="418" name="Google Shape;418;p32"/>
          <p:cNvSpPr txBox="1"/>
          <p:nvPr>
            <p:ph type="title"/>
          </p:nvPr>
        </p:nvSpPr>
        <p:spPr>
          <a:xfrm>
            <a:off x="4867275" y="2695575"/>
            <a:ext cx="3556500" cy="1904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bg>
      <p:bgPr>
        <a:solidFill>
          <a:schemeClr val="lt2"/>
        </a:solidFill>
      </p:bgPr>
    </p:bg>
    <p:spTree>
      <p:nvGrpSpPr>
        <p:cNvPr id="419" name="Shape 419"/>
        <p:cNvGrpSpPr/>
        <p:nvPr/>
      </p:nvGrpSpPr>
      <p:grpSpPr>
        <a:xfrm>
          <a:off x="0" y="0"/>
          <a:ext cx="0" cy="0"/>
          <a:chOff x="0" y="0"/>
          <a:chExt cx="0" cy="0"/>
        </a:xfrm>
      </p:grpSpPr>
      <p:sp>
        <p:nvSpPr>
          <p:cNvPr id="420" name="Google Shape;420;p33"/>
          <p:cNvSpPr txBox="1"/>
          <p:nvPr>
            <p:ph type="ctrTitle"/>
          </p:nvPr>
        </p:nvSpPr>
        <p:spPr>
          <a:xfrm>
            <a:off x="3309900" y="542925"/>
            <a:ext cx="2524200" cy="60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3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21" name="Google Shape;421;p33"/>
          <p:cNvSpPr/>
          <p:nvPr/>
        </p:nvSpPr>
        <p:spPr>
          <a:xfrm>
            <a:off x="-258882" y="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179556" y="793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258881" y="5168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179555" y="5961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258881" y="10336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179555" y="11129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rot="5400000">
            <a:off x="8627160" y="-258944"/>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rot="5400000">
            <a:off x="8706494" y="-17962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rot="5400000">
            <a:off x="8110360"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rot="5400000">
            <a:off x="8189695" y="-1796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flipH="1" rot="5400000">
            <a:off x="8627160" y="4887619"/>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flipH="1" rot="5400000">
            <a:off x="8706494" y="496695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flipH="1" rot="5400000">
            <a:off x="81103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flipH="1" rot="5400000">
            <a:off x="8189694"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flipH="1" rot="5400000">
            <a:off x="75935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flipH="1" rot="5400000">
            <a:off x="7672895"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rot="5400000">
            <a:off x="515620" y="488761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rot="5400000">
            <a:off x="594955" y="496693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rot="5400000">
            <a:off x="-118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rot="5400000">
            <a:off x="78155" y="496693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41" name="Shape 441"/>
        <p:cNvGrpSpPr/>
        <p:nvPr/>
      </p:nvGrpSpPr>
      <p:grpSpPr>
        <a:xfrm>
          <a:off x="0" y="0"/>
          <a:ext cx="0" cy="0"/>
          <a:chOff x="0" y="0"/>
          <a:chExt cx="0" cy="0"/>
        </a:xfrm>
      </p:grpSpPr>
      <p:sp>
        <p:nvSpPr>
          <p:cNvPr id="442" name="Google Shape;442;p34"/>
          <p:cNvSpPr/>
          <p:nvPr/>
        </p:nvSpPr>
        <p:spPr>
          <a:xfrm flipH="1" rot="10800000">
            <a:off x="-258882" y="462867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flipH="1" rot="10800000">
            <a:off x="-179556" y="4708000"/>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flipH="1" rot="10800000">
            <a:off x="-258881" y="411187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flipH="1" rot="10800000">
            <a:off x="-179555" y="4191201"/>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flipH="1" rot="10800000">
            <a:off x="-258881" y="359507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flipH="1" rot="10800000">
            <a:off x="-179555" y="3674401"/>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rot="5400000">
            <a:off x="8627160" y="-258944"/>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rot="5400000">
            <a:off x="8706494" y="-17962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rot="5400000">
            <a:off x="8110360"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rot="5400000">
            <a:off x="8189694" y="-1796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rot="5400000">
            <a:off x="7593560"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rot="5400000">
            <a:off x="7672895" y="-1796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flipH="1" rot="5400000">
            <a:off x="515620" y="-25894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flipH="1" rot="5400000">
            <a:off x="594955" y="-17960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flipH="1" rot="5400000">
            <a:off x="-1180"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flipH="1" rot="5400000">
            <a:off x="78155" y="-17960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flipH="1" rot="5400000">
            <a:off x="8627160" y="4887619"/>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flipH="1" rot="5400000">
            <a:off x="8706494" y="496695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flipH="1" rot="5400000">
            <a:off x="8110360"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flipH="1" rot="5400000">
            <a:off x="8189695"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flipH="1" rot="-5400000">
            <a:off x="7595405" y="488764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flipH="1" rot="-5400000">
            <a:off x="7674739" y="496695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64" name="Shape 464"/>
        <p:cNvGrpSpPr/>
        <p:nvPr/>
      </p:nvGrpSpPr>
      <p:grpSpPr>
        <a:xfrm>
          <a:off x="0" y="0"/>
          <a:ext cx="0" cy="0"/>
          <a:chOff x="0" y="0"/>
          <a:chExt cx="0" cy="0"/>
        </a:xfrm>
      </p:grpSpPr>
      <p:sp>
        <p:nvSpPr>
          <p:cNvPr id="465" name="Google Shape;465;p35"/>
          <p:cNvSpPr/>
          <p:nvPr/>
        </p:nvSpPr>
        <p:spPr>
          <a:xfrm flipH="1">
            <a:off x="8627150" y="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flipH="1">
            <a:off x="8706494" y="793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flipH="1">
            <a:off x="8627149" y="5168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flipH="1">
            <a:off x="8706493" y="5961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flipH="1">
            <a:off x="8627149" y="103360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flipH="1">
            <a:off x="8706493" y="1112925"/>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rot="-5400000">
            <a:off x="-258891" y="4887619"/>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rot="-5400000">
            <a:off x="-179556" y="496695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rot="-5400000">
            <a:off x="257909"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EBC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rot="-5400000">
            <a:off x="337243"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rot="-5400000">
            <a:off x="774709"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rot="-5400000">
            <a:off x="854043" y="496695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flipH="1" rot="-5400000">
            <a:off x="8112205" y="4887615"/>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flipH="1" rot="-5400000">
            <a:off x="8191539" y="4966932"/>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flipH="1" rot="-5400000">
            <a:off x="8629004" y="488761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flipH="1" rot="-5400000">
            <a:off x="8708339" y="4966933"/>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flipH="1" rot="-5400000">
            <a:off x="-258891" y="-258944"/>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3A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flipH="1" rot="-5400000">
            <a:off x="-179556" y="-17962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flipH="1" rot="-5400000">
            <a:off x="257909" y="-258942"/>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rgbClr val="75C7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flipH="1" rot="-5400000">
            <a:off x="337243" y="-179626"/>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flipH="1" rot="-5400000">
            <a:off x="7595405" y="4887640"/>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flipH="1" rot="-5400000">
            <a:off x="7674739" y="4966957"/>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flipH="1" rot="-5400000">
            <a:off x="774705" y="-258947"/>
            <a:ext cx="516831" cy="516812"/>
          </a:xfrm>
          <a:custGeom>
            <a:rect b="b" l="l" r="r" t="t"/>
            <a:pathLst>
              <a:path extrusionOk="0" h="28080" w="28081">
                <a:moveTo>
                  <a:pt x="14040" y="0"/>
                </a:moveTo>
                <a:cubicBezTo>
                  <a:pt x="6278" y="0"/>
                  <a:pt x="1" y="6298"/>
                  <a:pt x="1" y="14040"/>
                </a:cubicBezTo>
                <a:cubicBezTo>
                  <a:pt x="1" y="21803"/>
                  <a:pt x="6278" y="28080"/>
                  <a:pt x="14040" y="28080"/>
                </a:cubicBezTo>
                <a:cubicBezTo>
                  <a:pt x="21803" y="28080"/>
                  <a:pt x="28080" y="21803"/>
                  <a:pt x="28080" y="14040"/>
                </a:cubicBezTo>
                <a:cubicBezTo>
                  <a:pt x="28080" y="6298"/>
                  <a:pt x="21803" y="0"/>
                  <a:pt x="140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flipH="1" rot="-5400000">
            <a:off x="854039" y="-179631"/>
            <a:ext cx="358161" cy="358161"/>
          </a:xfrm>
          <a:custGeom>
            <a:rect b="b" l="l" r="r" t="t"/>
            <a:pathLst>
              <a:path extrusionOk="0" h="19460" w="19460">
                <a:moveTo>
                  <a:pt x="9730" y="1"/>
                </a:moveTo>
                <a:cubicBezTo>
                  <a:pt x="4353" y="1"/>
                  <a:pt x="1" y="4353"/>
                  <a:pt x="1" y="9730"/>
                </a:cubicBezTo>
                <a:cubicBezTo>
                  <a:pt x="1" y="15108"/>
                  <a:pt x="4353" y="19460"/>
                  <a:pt x="9730" y="19460"/>
                </a:cubicBezTo>
                <a:cubicBezTo>
                  <a:pt x="15108" y="19460"/>
                  <a:pt x="19460" y="15108"/>
                  <a:pt x="19460" y="9730"/>
                </a:cubicBezTo>
                <a:cubicBezTo>
                  <a:pt x="19460" y="4353"/>
                  <a:pt x="15108" y="1"/>
                  <a:pt x="9730" y="1"/>
                </a:cubicBezTo>
                <a:close/>
              </a:path>
            </a:pathLst>
          </a:custGeom>
          <a:solidFill>
            <a:srgbClr val="F0F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Reem Kufi"/>
              <a:buNone/>
              <a:defRPr sz="2800">
                <a:solidFill>
                  <a:schemeClr val="dk2"/>
                </a:solidFill>
                <a:latin typeface="Reem Kufi"/>
                <a:ea typeface="Reem Kufi"/>
                <a:cs typeface="Reem Kufi"/>
                <a:sym typeface="Reem Kufi"/>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6">
          <p15:clr>
            <a:srgbClr val="EA4335"/>
          </p15:clr>
        </p15:guide>
        <p15:guide id="2" orient="horz" pos="342">
          <p15:clr>
            <a:srgbClr val="EA4335"/>
          </p15:clr>
        </p15:guide>
        <p15:guide id="3" pos="5304">
          <p15:clr>
            <a:srgbClr val="EA4335"/>
          </p15:clr>
        </p15:guide>
        <p15:guide id="4" orient="horz" pos="2898">
          <p15:clr>
            <a:srgbClr val="EA4335"/>
          </p15:clr>
        </p15:guide>
        <p15:guide id="5" pos="2880">
          <p15:clr>
            <a:srgbClr val="EA4335"/>
          </p15:clr>
        </p15:guide>
        <p15:guide id="6" orient="horz" pos="1620">
          <p15:clr>
            <a:srgbClr val="EA4335"/>
          </p15:clr>
        </p15:guide>
        <p15:guide id="7" pos="1668">
          <p15:clr>
            <a:srgbClr val="EA4335"/>
          </p15:clr>
        </p15:guide>
        <p15:guide id="8" pos="409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9.png"/><Relationship Id="rId8"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youtu.be/XsfxF_X0iko" TargetMode="External"/><Relationship Id="rId4" Type="http://schemas.openxmlformats.org/officeDocument/2006/relationships/image" Target="../media/image2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youtu.be/VmzZg0H7jVs" TargetMode="External"/><Relationship Id="rId4" Type="http://schemas.openxmlformats.org/officeDocument/2006/relationships/image" Target="../media/image2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2" name="Shape 492"/>
        <p:cNvGrpSpPr/>
        <p:nvPr/>
      </p:nvGrpSpPr>
      <p:grpSpPr>
        <a:xfrm>
          <a:off x="0" y="0"/>
          <a:ext cx="0" cy="0"/>
          <a:chOff x="0" y="0"/>
          <a:chExt cx="0" cy="0"/>
        </a:xfrm>
      </p:grpSpPr>
      <p:sp>
        <p:nvSpPr>
          <p:cNvPr id="493" name="Google Shape;493;p36"/>
          <p:cNvSpPr txBox="1"/>
          <p:nvPr>
            <p:ph type="ctrTitle"/>
          </p:nvPr>
        </p:nvSpPr>
        <p:spPr>
          <a:xfrm>
            <a:off x="723900" y="1826599"/>
            <a:ext cx="7696200" cy="65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4100"/>
              <a:t>Nightmarket </a:t>
            </a:r>
            <a:r>
              <a:rPr lang="zh-TW" sz="4100"/>
              <a:t>simulator</a:t>
            </a:r>
            <a:endParaRPr sz="4100"/>
          </a:p>
        </p:txBody>
      </p:sp>
      <p:sp>
        <p:nvSpPr>
          <p:cNvPr id="494" name="Google Shape;494;p36"/>
          <p:cNvSpPr txBox="1"/>
          <p:nvPr>
            <p:ph idx="1" type="subTitle"/>
          </p:nvPr>
        </p:nvSpPr>
        <p:spPr>
          <a:xfrm>
            <a:off x="698300" y="3055000"/>
            <a:ext cx="5653200" cy="29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a:t>組員 : 林楷鈞 </a:t>
            </a:r>
            <a:r>
              <a:rPr lang="zh-TW"/>
              <a:t>110030037 、俞昊天 110030038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5"/>
          <p:cNvSpPr/>
          <p:nvPr/>
        </p:nvSpPr>
        <p:spPr>
          <a:xfrm>
            <a:off x="2133450" y="1005425"/>
            <a:ext cx="4877100" cy="35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567" name="Google Shape;567;p45"/>
          <p:cNvCxnSpPr>
            <a:stCxn id="566" idx="0"/>
            <a:endCxn id="566" idx="2"/>
          </p:cNvCxnSpPr>
          <p:nvPr/>
        </p:nvCxnSpPr>
        <p:spPr>
          <a:xfrm>
            <a:off x="4572000" y="1005425"/>
            <a:ext cx="0" cy="3595200"/>
          </a:xfrm>
          <a:prstGeom prst="straightConnector1">
            <a:avLst/>
          </a:prstGeom>
          <a:noFill/>
          <a:ln cap="flat" cmpd="sng" w="9525">
            <a:solidFill>
              <a:schemeClr val="dk2"/>
            </a:solidFill>
            <a:prstDash val="solid"/>
            <a:round/>
            <a:headEnd len="med" w="med" type="none"/>
            <a:tailEnd len="med" w="med" type="none"/>
          </a:ln>
        </p:spPr>
      </p:cxnSp>
      <p:cxnSp>
        <p:nvCxnSpPr>
          <p:cNvPr id="568" name="Google Shape;568;p45"/>
          <p:cNvCxnSpPr>
            <a:stCxn id="566" idx="1"/>
            <a:endCxn id="566" idx="3"/>
          </p:cNvCxnSpPr>
          <p:nvPr/>
        </p:nvCxnSpPr>
        <p:spPr>
          <a:xfrm>
            <a:off x="2133450" y="2803025"/>
            <a:ext cx="4877100" cy="0"/>
          </a:xfrm>
          <a:prstGeom prst="straightConnector1">
            <a:avLst/>
          </a:prstGeom>
          <a:noFill/>
          <a:ln cap="flat" cmpd="sng" w="9525">
            <a:solidFill>
              <a:schemeClr val="dk2"/>
            </a:solidFill>
            <a:prstDash val="solid"/>
            <a:round/>
            <a:headEnd len="med" w="med" type="none"/>
            <a:tailEnd len="med" w="med" type="none"/>
          </a:ln>
        </p:spPr>
      </p:cxnSp>
      <p:pic>
        <p:nvPicPr>
          <p:cNvPr id="569" name="Google Shape;569;p45"/>
          <p:cNvPicPr preferRelativeResize="0"/>
          <p:nvPr/>
        </p:nvPicPr>
        <p:blipFill>
          <a:blip r:embed="rId3">
            <a:alphaModFix/>
          </a:blip>
          <a:stretch>
            <a:fillRect/>
          </a:stretch>
        </p:blipFill>
        <p:spPr>
          <a:xfrm>
            <a:off x="2759975" y="2949745"/>
            <a:ext cx="1118100" cy="1453537"/>
          </a:xfrm>
          <a:prstGeom prst="rect">
            <a:avLst/>
          </a:prstGeom>
          <a:noFill/>
          <a:ln>
            <a:noFill/>
          </a:ln>
        </p:spPr>
      </p:pic>
      <p:pic>
        <p:nvPicPr>
          <p:cNvPr id="570" name="Google Shape;570;p45"/>
          <p:cNvPicPr preferRelativeResize="0"/>
          <p:nvPr/>
        </p:nvPicPr>
        <p:blipFill>
          <a:blip r:embed="rId4">
            <a:alphaModFix/>
          </a:blip>
          <a:stretch>
            <a:fillRect/>
          </a:stretch>
        </p:blipFill>
        <p:spPr>
          <a:xfrm>
            <a:off x="5224700" y="1085250"/>
            <a:ext cx="1315225" cy="1688575"/>
          </a:xfrm>
          <a:prstGeom prst="rect">
            <a:avLst/>
          </a:prstGeom>
          <a:noFill/>
          <a:ln>
            <a:noFill/>
          </a:ln>
        </p:spPr>
      </p:pic>
      <p:pic>
        <p:nvPicPr>
          <p:cNvPr id="571" name="Google Shape;571;p45"/>
          <p:cNvPicPr preferRelativeResize="0"/>
          <p:nvPr/>
        </p:nvPicPr>
        <p:blipFill>
          <a:blip r:embed="rId5">
            <a:alphaModFix/>
          </a:blip>
          <a:stretch>
            <a:fillRect/>
          </a:stretch>
        </p:blipFill>
        <p:spPr>
          <a:xfrm>
            <a:off x="5224700" y="2832225"/>
            <a:ext cx="1315225" cy="1688563"/>
          </a:xfrm>
          <a:prstGeom prst="rect">
            <a:avLst/>
          </a:prstGeom>
          <a:noFill/>
          <a:ln>
            <a:noFill/>
          </a:ln>
        </p:spPr>
      </p:pic>
      <p:sp>
        <p:nvSpPr>
          <p:cNvPr id="572" name="Google Shape;572;p45"/>
          <p:cNvSpPr txBox="1"/>
          <p:nvPr/>
        </p:nvSpPr>
        <p:spPr>
          <a:xfrm>
            <a:off x="1037975" y="95250"/>
            <a:ext cx="7228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800">
                <a:solidFill>
                  <a:schemeClr val="dk2"/>
                </a:solidFill>
                <a:latin typeface="Reem Kufi"/>
                <a:ea typeface="Reem Kufi"/>
                <a:cs typeface="Reem Kufi"/>
                <a:sym typeface="Reem Kufi"/>
              </a:rPr>
              <a:t>Decide</a:t>
            </a:r>
            <a:endParaRPr b="1" sz="3800">
              <a:solidFill>
                <a:schemeClr val="dk2"/>
              </a:solidFill>
              <a:latin typeface="Reem Kufi"/>
              <a:ea typeface="Reem Kufi"/>
              <a:cs typeface="Reem Kufi"/>
              <a:sym typeface="Reem Kufi"/>
            </a:endParaRPr>
          </a:p>
        </p:txBody>
      </p:sp>
      <p:cxnSp>
        <p:nvCxnSpPr>
          <p:cNvPr id="573" name="Google Shape;573;p45"/>
          <p:cNvCxnSpPr>
            <a:stCxn id="570" idx="1"/>
          </p:cNvCxnSpPr>
          <p:nvPr/>
        </p:nvCxnSpPr>
        <p:spPr>
          <a:xfrm rot="10800000">
            <a:off x="3926300" y="1926238"/>
            <a:ext cx="1298400" cy="3300"/>
          </a:xfrm>
          <a:prstGeom prst="straightConnector1">
            <a:avLst/>
          </a:prstGeom>
          <a:noFill/>
          <a:ln cap="flat" cmpd="sng" w="9525">
            <a:solidFill>
              <a:schemeClr val="dk2"/>
            </a:solidFill>
            <a:prstDash val="solid"/>
            <a:round/>
            <a:headEnd len="med" w="med" type="none"/>
            <a:tailEnd len="med" w="med" type="triangle"/>
          </a:ln>
        </p:spPr>
      </p:cxnSp>
      <p:cxnSp>
        <p:nvCxnSpPr>
          <p:cNvPr id="574" name="Google Shape;574;p45"/>
          <p:cNvCxnSpPr>
            <a:stCxn id="569" idx="0"/>
          </p:cNvCxnSpPr>
          <p:nvPr/>
        </p:nvCxnSpPr>
        <p:spPr>
          <a:xfrm flipH="1" rot="10800000">
            <a:off x="3319025" y="2084845"/>
            <a:ext cx="14700" cy="864900"/>
          </a:xfrm>
          <a:prstGeom prst="straightConnector1">
            <a:avLst/>
          </a:prstGeom>
          <a:noFill/>
          <a:ln cap="flat" cmpd="sng" w="9525">
            <a:solidFill>
              <a:schemeClr val="dk2"/>
            </a:solidFill>
            <a:prstDash val="solid"/>
            <a:round/>
            <a:headEnd len="med" w="med" type="none"/>
            <a:tailEnd len="med" w="med" type="triangle"/>
          </a:ln>
        </p:spPr>
      </p:cxnSp>
      <p:sp>
        <p:nvSpPr>
          <p:cNvPr id="575" name="Google Shape;575;p45"/>
          <p:cNvSpPr txBox="1"/>
          <p:nvPr/>
        </p:nvSpPr>
        <p:spPr>
          <a:xfrm>
            <a:off x="6318250" y="3122100"/>
            <a:ext cx="8148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chemeClr val="dk2"/>
                </a:solidFill>
                <a:latin typeface="Source Sans Pro"/>
                <a:ea typeface="Source Sans Pro"/>
                <a:cs typeface="Source Sans Pro"/>
                <a:sym typeface="Source Sans Pro"/>
              </a:rPr>
              <a:t>can’t move</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6"/>
          <p:cNvSpPr/>
          <p:nvPr/>
        </p:nvSpPr>
        <p:spPr>
          <a:xfrm>
            <a:off x="2133450" y="1005425"/>
            <a:ext cx="4877100" cy="35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581" name="Google Shape;581;p46"/>
          <p:cNvCxnSpPr>
            <a:stCxn id="580" idx="0"/>
            <a:endCxn id="580" idx="2"/>
          </p:cNvCxnSpPr>
          <p:nvPr/>
        </p:nvCxnSpPr>
        <p:spPr>
          <a:xfrm>
            <a:off x="4572000" y="1005425"/>
            <a:ext cx="0" cy="3595200"/>
          </a:xfrm>
          <a:prstGeom prst="straightConnector1">
            <a:avLst/>
          </a:prstGeom>
          <a:noFill/>
          <a:ln cap="flat" cmpd="sng" w="9525">
            <a:solidFill>
              <a:schemeClr val="dk2"/>
            </a:solidFill>
            <a:prstDash val="solid"/>
            <a:round/>
            <a:headEnd len="med" w="med" type="none"/>
            <a:tailEnd len="med" w="med" type="none"/>
          </a:ln>
        </p:spPr>
      </p:cxnSp>
      <p:cxnSp>
        <p:nvCxnSpPr>
          <p:cNvPr id="582" name="Google Shape;582;p46"/>
          <p:cNvCxnSpPr>
            <a:stCxn id="580" idx="1"/>
            <a:endCxn id="580" idx="3"/>
          </p:cNvCxnSpPr>
          <p:nvPr/>
        </p:nvCxnSpPr>
        <p:spPr>
          <a:xfrm>
            <a:off x="2133450" y="2803025"/>
            <a:ext cx="4877100" cy="0"/>
          </a:xfrm>
          <a:prstGeom prst="straightConnector1">
            <a:avLst/>
          </a:prstGeom>
          <a:noFill/>
          <a:ln cap="flat" cmpd="sng" w="9525">
            <a:solidFill>
              <a:schemeClr val="dk2"/>
            </a:solidFill>
            <a:prstDash val="solid"/>
            <a:round/>
            <a:headEnd len="med" w="med" type="none"/>
            <a:tailEnd len="med" w="med" type="none"/>
          </a:ln>
        </p:spPr>
      </p:cxnSp>
      <p:pic>
        <p:nvPicPr>
          <p:cNvPr id="583" name="Google Shape;583;p46"/>
          <p:cNvPicPr preferRelativeResize="0"/>
          <p:nvPr/>
        </p:nvPicPr>
        <p:blipFill>
          <a:blip r:embed="rId3">
            <a:alphaModFix/>
          </a:blip>
          <a:stretch>
            <a:fillRect/>
          </a:stretch>
        </p:blipFill>
        <p:spPr>
          <a:xfrm>
            <a:off x="2336650" y="1256420"/>
            <a:ext cx="1118100" cy="1453537"/>
          </a:xfrm>
          <a:prstGeom prst="rect">
            <a:avLst/>
          </a:prstGeom>
          <a:noFill/>
          <a:ln>
            <a:noFill/>
          </a:ln>
        </p:spPr>
      </p:pic>
      <p:pic>
        <p:nvPicPr>
          <p:cNvPr id="584" name="Google Shape;584;p46"/>
          <p:cNvPicPr preferRelativeResize="0"/>
          <p:nvPr/>
        </p:nvPicPr>
        <p:blipFill>
          <a:blip r:embed="rId4">
            <a:alphaModFix/>
          </a:blip>
          <a:stretch>
            <a:fillRect/>
          </a:stretch>
        </p:blipFill>
        <p:spPr>
          <a:xfrm>
            <a:off x="3256775" y="1209550"/>
            <a:ext cx="1241150" cy="1593475"/>
          </a:xfrm>
          <a:prstGeom prst="rect">
            <a:avLst/>
          </a:prstGeom>
          <a:noFill/>
          <a:ln>
            <a:noFill/>
          </a:ln>
        </p:spPr>
      </p:pic>
      <p:pic>
        <p:nvPicPr>
          <p:cNvPr id="585" name="Google Shape;585;p46"/>
          <p:cNvPicPr preferRelativeResize="0"/>
          <p:nvPr/>
        </p:nvPicPr>
        <p:blipFill>
          <a:blip r:embed="rId5">
            <a:alphaModFix/>
          </a:blip>
          <a:stretch>
            <a:fillRect/>
          </a:stretch>
        </p:blipFill>
        <p:spPr>
          <a:xfrm>
            <a:off x="5224700" y="2832225"/>
            <a:ext cx="1315225" cy="1688563"/>
          </a:xfrm>
          <a:prstGeom prst="rect">
            <a:avLst/>
          </a:prstGeom>
          <a:noFill/>
          <a:ln>
            <a:noFill/>
          </a:ln>
        </p:spPr>
      </p:pic>
      <p:sp>
        <p:nvSpPr>
          <p:cNvPr id="586" name="Google Shape;586;p46"/>
          <p:cNvSpPr txBox="1"/>
          <p:nvPr/>
        </p:nvSpPr>
        <p:spPr>
          <a:xfrm>
            <a:off x="1037975" y="95250"/>
            <a:ext cx="7228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800">
                <a:solidFill>
                  <a:schemeClr val="dk2"/>
                </a:solidFill>
                <a:latin typeface="Reem Kufi"/>
                <a:ea typeface="Reem Kufi"/>
                <a:cs typeface="Reem Kufi"/>
                <a:sym typeface="Reem Kufi"/>
              </a:rPr>
              <a:t>Walk</a:t>
            </a:r>
            <a:endParaRPr b="1" sz="3800">
              <a:solidFill>
                <a:schemeClr val="dk2"/>
              </a:solidFill>
              <a:latin typeface="Reem Kufi"/>
              <a:ea typeface="Reem Kufi"/>
              <a:cs typeface="Reem Kufi"/>
              <a:sym typeface="Reem Kufi"/>
            </a:endParaRPr>
          </a:p>
        </p:txBody>
      </p:sp>
      <p:sp>
        <p:nvSpPr>
          <p:cNvPr id="587" name="Google Shape;587;p46"/>
          <p:cNvSpPr txBox="1"/>
          <p:nvPr/>
        </p:nvSpPr>
        <p:spPr>
          <a:xfrm>
            <a:off x="6318250" y="3122100"/>
            <a:ext cx="8148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7"/>
          <p:cNvSpPr/>
          <p:nvPr/>
        </p:nvSpPr>
        <p:spPr>
          <a:xfrm>
            <a:off x="2133450" y="1005425"/>
            <a:ext cx="4877100" cy="35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593" name="Google Shape;593;p47"/>
          <p:cNvCxnSpPr>
            <a:stCxn id="592" idx="0"/>
            <a:endCxn id="592" idx="2"/>
          </p:cNvCxnSpPr>
          <p:nvPr/>
        </p:nvCxnSpPr>
        <p:spPr>
          <a:xfrm>
            <a:off x="4572000" y="1005425"/>
            <a:ext cx="0" cy="359520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47"/>
          <p:cNvCxnSpPr>
            <a:stCxn id="592" idx="1"/>
            <a:endCxn id="592" idx="3"/>
          </p:cNvCxnSpPr>
          <p:nvPr/>
        </p:nvCxnSpPr>
        <p:spPr>
          <a:xfrm>
            <a:off x="2133450" y="2803025"/>
            <a:ext cx="4877100" cy="0"/>
          </a:xfrm>
          <a:prstGeom prst="straightConnector1">
            <a:avLst/>
          </a:prstGeom>
          <a:noFill/>
          <a:ln cap="flat" cmpd="sng" w="9525">
            <a:solidFill>
              <a:schemeClr val="dk2"/>
            </a:solidFill>
            <a:prstDash val="solid"/>
            <a:round/>
            <a:headEnd len="med" w="med" type="none"/>
            <a:tailEnd len="med" w="med" type="none"/>
          </a:ln>
        </p:spPr>
      </p:cxnSp>
      <p:pic>
        <p:nvPicPr>
          <p:cNvPr id="595" name="Google Shape;595;p47"/>
          <p:cNvPicPr preferRelativeResize="0"/>
          <p:nvPr/>
        </p:nvPicPr>
        <p:blipFill>
          <a:blip r:embed="rId3">
            <a:alphaModFix/>
          </a:blip>
          <a:stretch>
            <a:fillRect/>
          </a:stretch>
        </p:blipFill>
        <p:spPr>
          <a:xfrm>
            <a:off x="2336650" y="1256420"/>
            <a:ext cx="1118100" cy="1453537"/>
          </a:xfrm>
          <a:prstGeom prst="rect">
            <a:avLst/>
          </a:prstGeom>
          <a:noFill/>
          <a:ln>
            <a:noFill/>
          </a:ln>
        </p:spPr>
      </p:pic>
      <p:pic>
        <p:nvPicPr>
          <p:cNvPr id="596" name="Google Shape;596;p47"/>
          <p:cNvPicPr preferRelativeResize="0"/>
          <p:nvPr/>
        </p:nvPicPr>
        <p:blipFill>
          <a:blip r:embed="rId4">
            <a:alphaModFix/>
          </a:blip>
          <a:stretch>
            <a:fillRect/>
          </a:stretch>
        </p:blipFill>
        <p:spPr>
          <a:xfrm>
            <a:off x="3256775" y="1209550"/>
            <a:ext cx="1241150" cy="1593475"/>
          </a:xfrm>
          <a:prstGeom prst="rect">
            <a:avLst/>
          </a:prstGeom>
          <a:noFill/>
          <a:ln>
            <a:noFill/>
          </a:ln>
        </p:spPr>
      </p:pic>
      <p:pic>
        <p:nvPicPr>
          <p:cNvPr id="597" name="Google Shape;597;p47"/>
          <p:cNvPicPr preferRelativeResize="0"/>
          <p:nvPr/>
        </p:nvPicPr>
        <p:blipFill>
          <a:blip r:embed="rId5">
            <a:alphaModFix/>
          </a:blip>
          <a:stretch>
            <a:fillRect/>
          </a:stretch>
        </p:blipFill>
        <p:spPr>
          <a:xfrm>
            <a:off x="5224700" y="2832225"/>
            <a:ext cx="1315225" cy="1688563"/>
          </a:xfrm>
          <a:prstGeom prst="rect">
            <a:avLst/>
          </a:prstGeom>
          <a:noFill/>
          <a:ln>
            <a:noFill/>
          </a:ln>
        </p:spPr>
      </p:pic>
      <p:sp>
        <p:nvSpPr>
          <p:cNvPr id="598" name="Google Shape;598;p47"/>
          <p:cNvSpPr txBox="1"/>
          <p:nvPr/>
        </p:nvSpPr>
        <p:spPr>
          <a:xfrm>
            <a:off x="1037975" y="95250"/>
            <a:ext cx="7228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800">
                <a:solidFill>
                  <a:schemeClr val="dk2"/>
                </a:solidFill>
                <a:latin typeface="Reem Kufi"/>
                <a:ea typeface="Reem Kufi"/>
                <a:cs typeface="Reem Kufi"/>
                <a:sym typeface="Reem Kufi"/>
              </a:rPr>
              <a:t>Check</a:t>
            </a:r>
            <a:endParaRPr b="1" sz="3800">
              <a:solidFill>
                <a:schemeClr val="dk2"/>
              </a:solidFill>
              <a:latin typeface="Reem Kufi"/>
              <a:ea typeface="Reem Kufi"/>
              <a:cs typeface="Reem Kufi"/>
              <a:sym typeface="Reem Kufi"/>
            </a:endParaRPr>
          </a:p>
        </p:txBody>
      </p:sp>
      <p:sp>
        <p:nvSpPr>
          <p:cNvPr id="599" name="Google Shape;599;p47"/>
          <p:cNvSpPr txBox="1"/>
          <p:nvPr/>
        </p:nvSpPr>
        <p:spPr>
          <a:xfrm>
            <a:off x="6318250" y="3122100"/>
            <a:ext cx="8148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Source Sans Pro"/>
              <a:ea typeface="Source Sans Pro"/>
              <a:cs typeface="Source Sans Pro"/>
              <a:sym typeface="Source Sans Pro"/>
            </a:endParaRPr>
          </a:p>
        </p:txBody>
      </p:sp>
      <p:sp>
        <p:nvSpPr>
          <p:cNvPr id="600" name="Google Shape;600;p47"/>
          <p:cNvSpPr txBox="1"/>
          <p:nvPr/>
        </p:nvSpPr>
        <p:spPr>
          <a:xfrm>
            <a:off x="3454750" y="948638"/>
            <a:ext cx="10053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0000"/>
                </a:solidFill>
                <a:latin typeface="Source Sans Pro"/>
                <a:ea typeface="Source Sans Pro"/>
                <a:cs typeface="Source Sans Pro"/>
                <a:sym typeface="Source Sans Pro"/>
              </a:rPr>
              <a:t>Chosed</a:t>
            </a:r>
            <a:endParaRPr sz="1800">
              <a:solidFill>
                <a:srgbClr val="FF0000"/>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8"/>
          <p:cNvSpPr/>
          <p:nvPr/>
        </p:nvSpPr>
        <p:spPr>
          <a:xfrm>
            <a:off x="2133450" y="1005425"/>
            <a:ext cx="4877100" cy="35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606" name="Google Shape;606;p48"/>
          <p:cNvCxnSpPr>
            <a:stCxn id="605" idx="0"/>
            <a:endCxn id="605" idx="2"/>
          </p:cNvCxnSpPr>
          <p:nvPr/>
        </p:nvCxnSpPr>
        <p:spPr>
          <a:xfrm>
            <a:off x="4572000" y="1005425"/>
            <a:ext cx="0" cy="3595200"/>
          </a:xfrm>
          <a:prstGeom prst="straightConnector1">
            <a:avLst/>
          </a:prstGeom>
          <a:noFill/>
          <a:ln cap="flat" cmpd="sng" w="9525">
            <a:solidFill>
              <a:schemeClr val="dk2"/>
            </a:solidFill>
            <a:prstDash val="solid"/>
            <a:round/>
            <a:headEnd len="med" w="med" type="none"/>
            <a:tailEnd len="med" w="med" type="none"/>
          </a:ln>
        </p:spPr>
      </p:cxnSp>
      <p:cxnSp>
        <p:nvCxnSpPr>
          <p:cNvPr id="607" name="Google Shape;607;p48"/>
          <p:cNvCxnSpPr>
            <a:stCxn id="605" idx="1"/>
            <a:endCxn id="605" idx="3"/>
          </p:cNvCxnSpPr>
          <p:nvPr/>
        </p:nvCxnSpPr>
        <p:spPr>
          <a:xfrm>
            <a:off x="2133450" y="2803025"/>
            <a:ext cx="4877100" cy="0"/>
          </a:xfrm>
          <a:prstGeom prst="straightConnector1">
            <a:avLst/>
          </a:prstGeom>
          <a:noFill/>
          <a:ln cap="flat" cmpd="sng" w="9525">
            <a:solidFill>
              <a:schemeClr val="dk2"/>
            </a:solidFill>
            <a:prstDash val="solid"/>
            <a:round/>
            <a:headEnd len="med" w="med" type="none"/>
            <a:tailEnd len="med" w="med" type="none"/>
          </a:ln>
        </p:spPr>
      </p:cxnSp>
      <p:pic>
        <p:nvPicPr>
          <p:cNvPr id="608" name="Google Shape;608;p48"/>
          <p:cNvPicPr preferRelativeResize="0"/>
          <p:nvPr/>
        </p:nvPicPr>
        <p:blipFill>
          <a:blip r:embed="rId3">
            <a:alphaModFix/>
          </a:blip>
          <a:stretch>
            <a:fillRect/>
          </a:stretch>
        </p:blipFill>
        <p:spPr>
          <a:xfrm>
            <a:off x="2801200" y="2949745"/>
            <a:ext cx="1118100" cy="1453537"/>
          </a:xfrm>
          <a:prstGeom prst="rect">
            <a:avLst/>
          </a:prstGeom>
          <a:noFill/>
          <a:ln>
            <a:noFill/>
          </a:ln>
        </p:spPr>
      </p:pic>
      <p:pic>
        <p:nvPicPr>
          <p:cNvPr id="609" name="Google Shape;609;p48"/>
          <p:cNvPicPr preferRelativeResize="0"/>
          <p:nvPr/>
        </p:nvPicPr>
        <p:blipFill>
          <a:blip r:embed="rId4">
            <a:alphaModFix/>
          </a:blip>
          <a:stretch>
            <a:fillRect/>
          </a:stretch>
        </p:blipFill>
        <p:spPr>
          <a:xfrm>
            <a:off x="2739675" y="1110500"/>
            <a:ext cx="1241150" cy="1593475"/>
          </a:xfrm>
          <a:prstGeom prst="rect">
            <a:avLst/>
          </a:prstGeom>
          <a:noFill/>
          <a:ln>
            <a:noFill/>
          </a:ln>
        </p:spPr>
      </p:pic>
      <p:pic>
        <p:nvPicPr>
          <p:cNvPr id="610" name="Google Shape;610;p48"/>
          <p:cNvPicPr preferRelativeResize="0"/>
          <p:nvPr/>
        </p:nvPicPr>
        <p:blipFill>
          <a:blip r:embed="rId5">
            <a:alphaModFix/>
          </a:blip>
          <a:stretch>
            <a:fillRect/>
          </a:stretch>
        </p:blipFill>
        <p:spPr>
          <a:xfrm>
            <a:off x="5224700" y="2832225"/>
            <a:ext cx="1315225" cy="1688563"/>
          </a:xfrm>
          <a:prstGeom prst="rect">
            <a:avLst/>
          </a:prstGeom>
          <a:noFill/>
          <a:ln>
            <a:noFill/>
          </a:ln>
        </p:spPr>
      </p:pic>
      <p:sp>
        <p:nvSpPr>
          <p:cNvPr id="611" name="Google Shape;611;p48"/>
          <p:cNvSpPr txBox="1"/>
          <p:nvPr/>
        </p:nvSpPr>
        <p:spPr>
          <a:xfrm>
            <a:off x="1037975" y="95250"/>
            <a:ext cx="7228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800">
                <a:solidFill>
                  <a:schemeClr val="dk2"/>
                </a:solidFill>
                <a:latin typeface="Reem Kufi"/>
                <a:ea typeface="Reem Kufi"/>
                <a:cs typeface="Reem Kufi"/>
                <a:sym typeface="Reem Kufi"/>
              </a:rPr>
              <a:t>Phase end</a:t>
            </a:r>
            <a:endParaRPr b="1" sz="3800">
              <a:solidFill>
                <a:schemeClr val="dk2"/>
              </a:solidFill>
              <a:latin typeface="Reem Kufi"/>
              <a:ea typeface="Reem Kufi"/>
              <a:cs typeface="Reem Kufi"/>
              <a:sym typeface="Reem Kufi"/>
            </a:endParaRPr>
          </a:p>
        </p:txBody>
      </p:sp>
      <p:sp>
        <p:nvSpPr>
          <p:cNvPr id="612" name="Google Shape;612;p48"/>
          <p:cNvSpPr txBox="1"/>
          <p:nvPr/>
        </p:nvSpPr>
        <p:spPr>
          <a:xfrm>
            <a:off x="6318250" y="3122100"/>
            <a:ext cx="8148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9"/>
          <p:cNvSpPr txBox="1"/>
          <p:nvPr>
            <p:ph idx="1" type="body"/>
          </p:nvPr>
        </p:nvSpPr>
        <p:spPr>
          <a:xfrm>
            <a:off x="723900" y="1403325"/>
            <a:ext cx="7895400" cy="1681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How we split workloads ?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1" marL="9144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For every kernel function , we assign each thread between different blocks to a specific location on a 2D map </a:t>
            </a:r>
            <a:endParaRPr sz="20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Where we store/update our map ?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1" marL="9144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The map is stored on global memory on GPU device , all operation are done on </a:t>
            </a:r>
            <a:r>
              <a:rPr lang="zh-TW" sz="2000">
                <a:solidFill>
                  <a:schemeClr val="dk1"/>
                </a:solidFill>
                <a:latin typeface="Comic Sans MS"/>
                <a:ea typeface="Comic Sans MS"/>
                <a:cs typeface="Comic Sans MS"/>
                <a:sym typeface="Comic Sans MS"/>
              </a:rPr>
              <a:t>global memory , since people are walking across different blocks .</a:t>
            </a:r>
            <a:endParaRPr sz="1400"/>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Arial"/>
              <a:ea typeface="Arial"/>
              <a:cs typeface="Arial"/>
              <a:sym typeface="Arial"/>
            </a:endParaRPr>
          </a:p>
          <a:p>
            <a:pPr indent="0" lvl="0" marL="0" rtl="0" algn="l">
              <a:spcBef>
                <a:spcPts val="0"/>
              </a:spcBef>
              <a:spcAft>
                <a:spcPts val="0"/>
              </a:spcAft>
              <a:buNone/>
            </a:pPr>
            <a:r>
              <a:t/>
            </a:r>
            <a:endParaRPr sz="17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sz="1400"/>
          </a:p>
          <a:p>
            <a:pPr indent="0" lvl="0" marL="0" rtl="0" algn="l">
              <a:lnSpc>
                <a:spcPct val="100000"/>
              </a:lnSpc>
              <a:spcBef>
                <a:spcPts val="0"/>
              </a:spcBef>
              <a:spcAft>
                <a:spcPts val="1600"/>
              </a:spcAft>
              <a:buNone/>
            </a:pPr>
            <a:r>
              <a:t/>
            </a:r>
            <a:endParaRPr sz="1400"/>
          </a:p>
        </p:txBody>
      </p:sp>
      <p:sp>
        <p:nvSpPr>
          <p:cNvPr id="618" name="Google Shape;618;p49"/>
          <p:cNvSpPr txBox="1"/>
          <p:nvPr>
            <p:ph type="title"/>
          </p:nvPr>
        </p:nvSpPr>
        <p:spPr>
          <a:xfrm>
            <a:off x="299950" y="7686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3800"/>
              <a:t>Simulator Implementation</a:t>
            </a:r>
            <a:endParaRPr b="1" sz="3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0"/>
          <p:cNvSpPr txBox="1"/>
          <p:nvPr>
            <p:ph idx="2" type="title"/>
          </p:nvPr>
        </p:nvSpPr>
        <p:spPr>
          <a:xfrm>
            <a:off x="2409475" y="2506625"/>
            <a:ext cx="4457700" cy="609600"/>
          </a:xfrm>
          <a:prstGeom prst="rect">
            <a:avLst/>
          </a:prstGeom>
        </p:spPr>
        <p:txBody>
          <a:bodyPr anchorCtr="0" anchor="t" bIns="91425" lIns="91425" spcFirstLastPara="1" rIns="83775" wrap="square" tIns="91425">
            <a:noAutofit/>
          </a:bodyPr>
          <a:lstStyle/>
          <a:p>
            <a:pPr indent="0" lvl="0" marL="0" rtl="0" algn="ctr">
              <a:spcBef>
                <a:spcPts val="0"/>
              </a:spcBef>
              <a:spcAft>
                <a:spcPts val="0"/>
              </a:spcAft>
              <a:buNone/>
            </a:pPr>
            <a:r>
              <a:rPr b="1" lang="zh-TW" sz="5100"/>
              <a:t>Result</a:t>
            </a:r>
            <a:endParaRPr b="1" sz="5100"/>
          </a:p>
        </p:txBody>
      </p:sp>
      <p:sp>
        <p:nvSpPr>
          <p:cNvPr id="624" name="Google Shape;624;p50"/>
          <p:cNvSpPr txBox="1"/>
          <p:nvPr>
            <p:ph type="title"/>
          </p:nvPr>
        </p:nvSpPr>
        <p:spPr>
          <a:xfrm>
            <a:off x="3781075" y="1635450"/>
            <a:ext cx="1714500" cy="97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02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1"/>
          <p:cNvSpPr txBox="1"/>
          <p:nvPr>
            <p:ph type="title"/>
          </p:nvPr>
        </p:nvSpPr>
        <p:spPr>
          <a:xfrm>
            <a:off x="723900" y="540000"/>
            <a:ext cx="77001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zh-TW" sz="3800"/>
              <a:t>Visualization Pipeline</a:t>
            </a:r>
            <a:endParaRPr b="1" sz="3800"/>
          </a:p>
        </p:txBody>
      </p:sp>
      <p:sp>
        <p:nvSpPr>
          <p:cNvPr id="630" name="Google Shape;630;p51"/>
          <p:cNvSpPr/>
          <p:nvPr/>
        </p:nvSpPr>
        <p:spPr>
          <a:xfrm>
            <a:off x="1761575" y="4006275"/>
            <a:ext cx="4734600" cy="7284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Source Sans Pro"/>
                <a:ea typeface="Source Sans Pro"/>
                <a:cs typeface="Source Sans Pro"/>
                <a:sym typeface="Source Sans Pro"/>
              </a:rPr>
              <a:t>The Update of Tkinter consume too much execution time!</a:t>
            </a:r>
            <a:endParaRPr>
              <a:latin typeface="Source Sans Pro"/>
              <a:ea typeface="Source Sans Pro"/>
              <a:cs typeface="Source Sans Pro"/>
              <a:sym typeface="Source Sans Pro"/>
            </a:endParaRPr>
          </a:p>
        </p:txBody>
      </p:sp>
      <p:grpSp>
        <p:nvGrpSpPr>
          <p:cNvPr id="631" name="Google Shape;631;p51"/>
          <p:cNvGrpSpPr/>
          <p:nvPr/>
        </p:nvGrpSpPr>
        <p:grpSpPr>
          <a:xfrm>
            <a:off x="887401" y="1700275"/>
            <a:ext cx="7765812" cy="2193725"/>
            <a:chOff x="887401" y="1700275"/>
            <a:chExt cx="7765812" cy="2193725"/>
          </a:xfrm>
        </p:grpSpPr>
        <p:pic>
          <p:nvPicPr>
            <p:cNvPr id="632" name="Google Shape;632;p51"/>
            <p:cNvPicPr preferRelativeResize="0"/>
            <p:nvPr/>
          </p:nvPicPr>
          <p:blipFill>
            <a:blip r:embed="rId3">
              <a:alphaModFix/>
            </a:blip>
            <a:stretch>
              <a:fillRect/>
            </a:stretch>
          </p:blipFill>
          <p:spPr>
            <a:xfrm>
              <a:off x="6229000" y="1700275"/>
              <a:ext cx="1675275" cy="1347149"/>
            </a:xfrm>
            <a:prstGeom prst="rect">
              <a:avLst/>
            </a:prstGeom>
            <a:noFill/>
            <a:ln>
              <a:noFill/>
            </a:ln>
          </p:spPr>
        </p:pic>
        <p:pic>
          <p:nvPicPr>
            <p:cNvPr id="633" name="Google Shape;633;p51"/>
            <p:cNvPicPr preferRelativeResize="0"/>
            <p:nvPr/>
          </p:nvPicPr>
          <p:blipFill>
            <a:blip r:embed="rId4">
              <a:alphaModFix/>
            </a:blip>
            <a:stretch>
              <a:fillRect/>
            </a:stretch>
          </p:blipFill>
          <p:spPr>
            <a:xfrm>
              <a:off x="6533200" y="2281875"/>
              <a:ext cx="1834801" cy="1475425"/>
            </a:xfrm>
            <a:prstGeom prst="rect">
              <a:avLst/>
            </a:prstGeom>
            <a:noFill/>
            <a:ln>
              <a:noFill/>
            </a:ln>
          </p:spPr>
        </p:pic>
        <p:grpSp>
          <p:nvGrpSpPr>
            <p:cNvPr id="634" name="Google Shape;634;p51"/>
            <p:cNvGrpSpPr/>
            <p:nvPr/>
          </p:nvGrpSpPr>
          <p:grpSpPr>
            <a:xfrm>
              <a:off x="887401" y="2074999"/>
              <a:ext cx="7765812" cy="1819001"/>
              <a:chOff x="887401" y="2074999"/>
              <a:chExt cx="7765812" cy="1819001"/>
            </a:xfrm>
          </p:grpSpPr>
          <p:pic>
            <p:nvPicPr>
              <p:cNvPr id="635" name="Google Shape;635;p51"/>
              <p:cNvPicPr preferRelativeResize="0"/>
              <p:nvPr/>
            </p:nvPicPr>
            <p:blipFill>
              <a:blip r:embed="rId5">
                <a:alphaModFix/>
              </a:blip>
              <a:stretch>
                <a:fillRect/>
              </a:stretch>
            </p:blipFill>
            <p:spPr>
              <a:xfrm>
                <a:off x="3609813" y="2075000"/>
                <a:ext cx="534100" cy="601039"/>
              </a:xfrm>
              <a:prstGeom prst="rect">
                <a:avLst/>
              </a:prstGeom>
              <a:noFill/>
              <a:ln>
                <a:noFill/>
              </a:ln>
            </p:spPr>
          </p:pic>
          <p:pic>
            <p:nvPicPr>
              <p:cNvPr id="636" name="Google Shape;636;p51"/>
              <p:cNvPicPr preferRelativeResize="0"/>
              <p:nvPr/>
            </p:nvPicPr>
            <p:blipFill>
              <a:blip r:embed="rId6">
                <a:alphaModFix/>
              </a:blip>
              <a:stretch>
                <a:fillRect/>
              </a:stretch>
            </p:blipFill>
            <p:spPr>
              <a:xfrm>
                <a:off x="4541848" y="2383323"/>
                <a:ext cx="813350" cy="813350"/>
              </a:xfrm>
              <a:prstGeom prst="rect">
                <a:avLst/>
              </a:prstGeom>
              <a:noFill/>
              <a:ln>
                <a:noFill/>
              </a:ln>
            </p:spPr>
          </p:pic>
          <p:pic>
            <p:nvPicPr>
              <p:cNvPr id="637" name="Google Shape;637;p51"/>
              <p:cNvPicPr preferRelativeResize="0"/>
              <p:nvPr/>
            </p:nvPicPr>
            <p:blipFill>
              <a:blip r:embed="rId7">
                <a:alphaModFix/>
              </a:blip>
              <a:stretch>
                <a:fillRect/>
              </a:stretch>
            </p:blipFill>
            <p:spPr>
              <a:xfrm>
                <a:off x="5570712" y="2269912"/>
                <a:ext cx="398587" cy="398587"/>
              </a:xfrm>
              <a:prstGeom prst="rect">
                <a:avLst/>
              </a:prstGeom>
              <a:noFill/>
              <a:ln>
                <a:noFill/>
              </a:ln>
            </p:spPr>
          </p:pic>
          <p:pic>
            <p:nvPicPr>
              <p:cNvPr id="638" name="Google Shape;638;p51"/>
              <p:cNvPicPr preferRelativeResize="0"/>
              <p:nvPr/>
            </p:nvPicPr>
            <p:blipFill rotWithShape="1">
              <a:blip r:embed="rId8">
                <a:alphaModFix/>
              </a:blip>
              <a:srcRect b="31182" l="11093" r="42492" t="15848"/>
              <a:stretch/>
            </p:blipFill>
            <p:spPr>
              <a:xfrm>
                <a:off x="887401" y="2074999"/>
                <a:ext cx="2324477" cy="1445125"/>
              </a:xfrm>
              <a:prstGeom prst="rect">
                <a:avLst/>
              </a:prstGeom>
              <a:noFill/>
              <a:ln>
                <a:noFill/>
              </a:ln>
            </p:spPr>
          </p:pic>
          <p:cxnSp>
            <p:nvCxnSpPr>
              <p:cNvPr id="639" name="Google Shape;639;p51"/>
              <p:cNvCxnSpPr>
                <a:stCxn id="636" idx="3"/>
                <a:endCxn id="640" idx="1"/>
              </p:cNvCxnSpPr>
              <p:nvPr/>
            </p:nvCxnSpPr>
            <p:spPr>
              <a:xfrm>
                <a:off x="5355198" y="2789998"/>
                <a:ext cx="829500" cy="0"/>
              </a:xfrm>
              <a:prstGeom prst="straightConnector1">
                <a:avLst/>
              </a:prstGeom>
              <a:noFill/>
              <a:ln cap="flat" cmpd="sng" w="9525">
                <a:solidFill>
                  <a:schemeClr val="dk2"/>
                </a:solidFill>
                <a:prstDash val="solid"/>
                <a:round/>
                <a:headEnd len="med" w="med" type="none"/>
                <a:tailEnd len="med" w="med" type="triangle"/>
              </a:ln>
            </p:spPr>
          </p:cxnSp>
          <p:cxnSp>
            <p:nvCxnSpPr>
              <p:cNvPr id="641" name="Google Shape;641;p51"/>
              <p:cNvCxnSpPr>
                <a:stCxn id="638" idx="3"/>
                <a:endCxn id="636" idx="1"/>
              </p:cNvCxnSpPr>
              <p:nvPr/>
            </p:nvCxnSpPr>
            <p:spPr>
              <a:xfrm flipH="1" rot="10800000">
                <a:off x="3211878" y="2790062"/>
                <a:ext cx="1329900" cy="7500"/>
              </a:xfrm>
              <a:prstGeom prst="straightConnector1">
                <a:avLst/>
              </a:prstGeom>
              <a:noFill/>
              <a:ln cap="flat" cmpd="sng" w="9525">
                <a:solidFill>
                  <a:schemeClr val="dk2"/>
                </a:solidFill>
                <a:prstDash val="solid"/>
                <a:round/>
                <a:headEnd len="med" w="med" type="none"/>
                <a:tailEnd len="med" w="med" type="triangle"/>
              </a:ln>
            </p:spPr>
          </p:cxnSp>
          <p:pic>
            <p:nvPicPr>
              <p:cNvPr id="642" name="Google Shape;642;p51"/>
              <p:cNvPicPr preferRelativeResize="0"/>
              <p:nvPr/>
            </p:nvPicPr>
            <p:blipFill rotWithShape="1">
              <a:blip r:embed="rId9">
                <a:alphaModFix/>
              </a:blip>
              <a:srcRect b="0" l="0" r="0" t="0"/>
              <a:stretch/>
            </p:blipFill>
            <p:spPr>
              <a:xfrm>
                <a:off x="7889687" y="3130475"/>
                <a:ext cx="763525" cy="763525"/>
              </a:xfrm>
              <a:prstGeom prst="rect">
                <a:avLst/>
              </a:prstGeom>
              <a:noFill/>
              <a:ln>
                <a:noFill/>
              </a:ln>
            </p:spPr>
          </p:pic>
        </p:grpSp>
        <p:sp>
          <p:nvSpPr>
            <p:cNvPr id="643" name="Google Shape;643;p51"/>
            <p:cNvSpPr/>
            <p:nvPr/>
          </p:nvSpPr>
          <p:spPr>
            <a:xfrm>
              <a:off x="2647950" y="3285325"/>
              <a:ext cx="743400" cy="41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Source Sans Pro"/>
                  <a:ea typeface="Source Sans Pro"/>
                  <a:cs typeface="Source Sans Pro"/>
                  <a:sym typeface="Source Sans Pro"/>
                </a:rPr>
                <a:t>MAP</a:t>
              </a:r>
              <a:endParaRPr>
                <a:latin typeface="Source Sans Pro"/>
                <a:ea typeface="Source Sans Pro"/>
                <a:cs typeface="Source Sans Pro"/>
                <a:sym typeface="Source Sans Pr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2"/>
          <p:cNvSpPr txBox="1"/>
          <p:nvPr>
            <p:ph type="title"/>
          </p:nvPr>
        </p:nvSpPr>
        <p:spPr>
          <a:xfrm>
            <a:off x="723900" y="540000"/>
            <a:ext cx="77001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zh-TW" sz="3800"/>
              <a:t>Visualization Pipeline</a:t>
            </a:r>
            <a:endParaRPr b="1" sz="3800"/>
          </a:p>
        </p:txBody>
      </p:sp>
      <p:grpSp>
        <p:nvGrpSpPr>
          <p:cNvPr id="649" name="Google Shape;649;p52"/>
          <p:cNvGrpSpPr/>
          <p:nvPr/>
        </p:nvGrpSpPr>
        <p:grpSpPr>
          <a:xfrm>
            <a:off x="790776" y="1896150"/>
            <a:ext cx="7825149" cy="2066075"/>
            <a:chOff x="790776" y="1896150"/>
            <a:chExt cx="7825149" cy="2066075"/>
          </a:xfrm>
        </p:grpSpPr>
        <p:pic>
          <p:nvPicPr>
            <p:cNvPr id="650" name="Google Shape;650;p52"/>
            <p:cNvPicPr preferRelativeResize="0"/>
            <p:nvPr/>
          </p:nvPicPr>
          <p:blipFill>
            <a:blip r:embed="rId3">
              <a:alphaModFix/>
            </a:blip>
            <a:stretch>
              <a:fillRect/>
            </a:stretch>
          </p:blipFill>
          <p:spPr>
            <a:xfrm>
              <a:off x="4541848" y="2383323"/>
              <a:ext cx="813350" cy="813350"/>
            </a:xfrm>
            <a:prstGeom prst="rect">
              <a:avLst/>
            </a:prstGeom>
            <a:noFill/>
            <a:ln>
              <a:noFill/>
            </a:ln>
          </p:spPr>
        </p:pic>
        <p:pic>
          <p:nvPicPr>
            <p:cNvPr id="651" name="Google Shape;651;p52"/>
            <p:cNvPicPr preferRelativeResize="0"/>
            <p:nvPr/>
          </p:nvPicPr>
          <p:blipFill>
            <a:blip r:embed="rId4">
              <a:alphaModFix/>
            </a:blip>
            <a:stretch>
              <a:fillRect/>
            </a:stretch>
          </p:blipFill>
          <p:spPr>
            <a:xfrm>
              <a:off x="6184799" y="1896150"/>
              <a:ext cx="2236700" cy="1787699"/>
            </a:xfrm>
            <a:prstGeom prst="rect">
              <a:avLst/>
            </a:prstGeom>
            <a:noFill/>
            <a:ln>
              <a:noFill/>
            </a:ln>
          </p:spPr>
        </p:pic>
        <p:pic>
          <p:nvPicPr>
            <p:cNvPr id="652" name="Google Shape;652;p52"/>
            <p:cNvPicPr preferRelativeResize="0"/>
            <p:nvPr/>
          </p:nvPicPr>
          <p:blipFill>
            <a:blip r:embed="rId5">
              <a:alphaModFix/>
            </a:blip>
            <a:stretch>
              <a:fillRect/>
            </a:stretch>
          </p:blipFill>
          <p:spPr>
            <a:xfrm>
              <a:off x="5570712" y="2269912"/>
              <a:ext cx="398587" cy="398587"/>
            </a:xfrm>
            <a:prstGeom prst="rect">
              <a:avLst/>
            </a:prstGeom>
            <a:noFill/>
            <a:ln>
              <a:noFill/>
            </a:ln>
          </p:spPr>
        </p:pic>
        <p:pic>
          <p:nvPicPr>
            <p:cNvPr id="653" name="Google Shape;653;p52"/>
            <p:cNvPicPr preferRelativeResize="0"/>
            <p:nvPr/>
          </p:nvPicPr>
          <p:blipFill rotWithShape="1">
            <a:blip r:embed="rId6">
              <a:alphaModFix/>
            </a:blip>
            <a:srcRect b="31182" l="11093" r="42492" t="15848"/>
            <a:stretch/>
          </p:blipFill>
          <p:spPr>
            <a:xfrm>
              <a:off x="790776" y="2074999"/>
              <a:ext cx="2324477" cy="1445125"/>
            </a:xfrm>
            <a:prstGeom prst="rect">
              <a:avLst/>
            </a:prstGeom>
            <a:noFill/>
            <a:ln>
              <a:noFill/>
            </a:ln>
          </p:spPr>
        </p:pic>
        <p:cxnSp>
          <p:nvCxnSpPr>
            <p:cNvPr id="654" name="Google Shape;654;p52"/>
            <p:cNvCxnSpPr>
              <a:stCxn id="650" idx="3"/>
              <a:endCxn id="651" idx="1"/>
            </p:cNvCxnSpPr>
            <p:nvPr/>
          </p:nvCxnSpPr>
          <p:spPr>
            <a:xfrm>
              <a:off x="5355198" y="2789998"/>
              <a:ext cx="829500" cy="0"/>
            </a:xfrm>
            <a:prstGeom prst="straightConnector1">
              <a:avLst/>
            </a:prstGeom>
            <a:noFill/>
            <a:ln cap="flat" cmpd="sng" w="9525">
              <a:solidFill>
                <a:schemeClr val="dk2"/>
              </a:solidFill>
              <a:prstDash val="solid"/>
              <a:round/>
              <a:headEnd len="med" w="med" type="none"/>
              <a:tailEnd len="med" w="med" type="triangle"/>
            </a:ln>
          </p:spPr>
        </p:cxnSp>
        <p:cxnSp>
          <p:nvCxnSpPr>
            <p:cNvPr id="655" name="Google Shape;655;p52"/>
            <p:cNvCxnSpPr>
              <a:stCxn id="653" idx="3"/>
              <a:endCxn id="650" idx="1"/>
            </p:cNvCxnSpPr>
            <p:nvPr/>
          </p:nvCxnSpPr>
          <p:spPr>
            <a:xfrm flipH="1" rot="10800000">
              <a:off x="3115253" y="2790062"/>
              <a:ext cx="1426500" cy="7500"/>
            </a:xfrm>
            <a:prstGeom prst="straightConnector1">
              <a:avLst/>
            </a:prstGeom>
            <a:noFill/>
            <a:ln cap="flat" cmpd="sng" w="9525">
              <a:solidFill>
                <a:schemeClr val="dk2"/>
              </a:solidFill>
              <a:prstDash val="solid"/>
              <a:round/>
              <a:headEnd len="med" w="med" type="none"/>
              <a:tailEnd len="med" w="med" type="triangle"/>
            </a:ln>
          </p:spPr>
        </p:cxnSp>
        <p:pic>
          <p:nvPicPr>
            <p:cNvPr id="656" name="Google Shape;656;p52"/>
            <p:cNvPicPr preferRelativeResize="0"/>
            <p:nvPr/>
          </p:nvPicPr>
          <p:blipFill rotWithShape="1">
            <a:blip r:embed="rId7">
              <a:alphaModFix/>
            </a:blip>
            <a:srcRect b="0" l="0" r="0" t="0"/>
            <a:stretch/>
          </p:blipFill>
          <p:spPr>
            <a:xfrm>
              <a:off x="3262200" y="2129075"/>
              <a:ext cx="1064150" cy="442675"/>
            </a:xfrm>
            <a:prstGeom prst="rect">
              <a:avLst/>
            </a:prstGeom>
            <a:noFill/>
            <a:ln>
              <a:noFill/>
            </a:ln>
          </p:spPr>
        </p:pic>
        <p:pic>
          <p:nvPicPr>
            <p:cNvPr id="657" name="Google Shape;657;p52"/>
            <p:cNvPicPr preferRelativeResize="0"/>
            <p:nvPr/>
          </p:nvPicPr>
          <p:blipFill>
            <a:blip r:embed="rId8">
              <a:alphaModFix/>
            </a:blip>
            <a:stretch>
              <a:fillRect/>
            </a:stretch>
          </p:blipFill>
          <p:spPr>
            <a:xfrm>
              <a:off x="7886975" y="3233275"/>
              <a:ext cx="728950" cy="728950"/>
            </a:xfrm>
            <a:prstGeom prst="rect">
              <a:avLst/>
            </a:prstGeom>
            <a:noFill/>
            <a:ln>
              <a:noFill/>
            </a:ln>
          </p:spPr>
        </p:pic>
      </p:grpSp>
      <p:sp>
        <p:nvSpPr>
          <p:cNvPr id="658" name="Google Shape;658;p52"/>
          <p:cNvSpPr/>
          <p:nvPr/>
        </p:nvSpPr>
        <p:spPr>
          <a:xfrm>
            <a:off x="2647950" y="3285325"/>
            <a:ext cx="743400" cy="41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Source Sans Pro"/>
                <a:ea typeface="Source Sans Pro"/>
                <a:cs typeface="Source Sans Pro"/>
                <a:sym typeface="Source Sans Pro"/>
              </a:rPr>
              <a:t>MAP</a:t>
            </a:r>
            <a:endParaRPr>
              <a:latin typeface="Source Sans Pro"/>
              <a:ea typeface="Source Sans Pro"/>
              <a:cs typeface="Source Sans Pro"/>
              <a:sym typeface="Source Sans Pro"/>
            </a:endParaRPr>
          </a:p>
        </p:txBody>
      </p:sp>
      <p:sp>
        <p:nvSpPr>
          <p:cNvPr id="659" name="Google Shape;659;p52"/>
          <p:cNvSpPr/>
          <p:nvPr/>
        </p:nvSpPr>
        <p:spPr>
          <a:xfrm>
            <a:off x="1761575" y="4006275"/>
            <a:ext cx="4734600" cy="7284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latin typeface="Source Sans Pro"/>
                <a:ea typeface="Source Sans Pro"/>
                <a:cs typeface="Source Sans Pro"/>
                <a:sym typeface="Source Sans Pro"/>
              </a:rPr>
              <a:t>A</a:t>
            </a:r>
            <a:r>
              <a:rPr lang="zh-TW">
                <a:latin typeface="Source Sans Pro"/>
                <a:ea typeface="Source Sans Pro"/>
                <a:cs typeface="Source Sans Pro"/>
                <a:sym typeface="Source Sans Pro"/>
              </a:rPr>
              <a:t>bandon </a:t>
            </a:r>
            <a:r>
              <a:rPr lang="zh-TW">
                <a:latin typeface="Source Sans Pro"/>
                <a:ea typeface="Source Sans Pro"/>
                <a:cs typeface="Source Sans Pro"/>
                <a:sym typeface="Source Sans Pro"/>
              </a:rPr>
              <a:t>c</a:t>
            </a:r>
            <a:r>
              <a:rPr lang="zh-TW">
                <a:latin typeface="Source Sans Pro"/>
                <a:ea typeface="Source Sans Pro"/>
                <a:cs typeface="Source Sans Pro"/>
                <a:sym typeface="Source Sans Pro"/>
              </a:rPr>
              <a:t>ontrolability to trade off </a:t>
            </a:r>
            <a:r>
              <a:rPr lang="zh-TW">
                <a:latin typeface="Source Sans Pro"/>
                <a:ea typeface="Source Sans Pro"/>
                <a:cs typeface="Source Sans Pro"/>
                <a:sym typeface="Source Sans Pro"/>
              </a:rPr>
              <a:t>f</a:t>
            </a:r>
            <a:r>
              <a:rPr lang="zh-TW">
                <a:latin typeface="Source Sans Pro"/>
                <a:ea typeface="Source Sans Pro"/>
                <a:cs typeface="Source Sans Pro"/>
                <a:sym typeface="Source Sans Pro"/>
              </a:rPr>
              <a:t>luency and scalability.</a:t>
            </a:r>
            <a:endParaRPr>
              <a:latin typeface="Source Sans Pro"/>
              <a:ea typeface="Source Sans Pro"/>
              <a:cs typeface="Source Sans Pro"/>
              <a:sym typeface="Source Sans Pro"/>
            </a:endParaRPr>
          </a:p>
        </p:txBody>
      </p:sp>
      <p:pic>
        <p:nvPicPr>
          <p:cNvPr id="660" name="Google Shape;660;p52"/>
          <p:cNvPicPr preferRelativeResize="0"/>
          <p:nvPr/>
        </p:nvPicPr>
        <p:blipFill>
          <a:blip r:embed="rId9">
            <a:alphaModFix/>
          </a:blip>
          <a:stretch>
            <a:fillRect/>
          </a:stretch>
        </p:blipFill>
        <p:spPr>
          <a:xfrm>
            <a:off x="3605084" y="2498500"/>
            <a:ext cx="857090" cy="253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3"/>
          <p:cNvSpPr txBox="1"/>
          <p:nvPr>
            <p:ph type="title"/>
          </p:nvPr>
        </p:nvSpPr>
        <p:spPr>
          <a:xfrm>
            <a:off x="723900" y="540000"/>
            <a:ext cx="77001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zh-TW" sz="3800"/>
              <a:t>Demo :  Tunnel</a:t>
            </a:r>
            <a:endParaRPr b="1" sz="3800"/>
          </a:p>
        </p:txBody>
      </p:sp>
      <p:sp>
        <p:nvSpPr>
          <p:cNvPr id="666" name="Google Shape;666;p53"/>
          <p:cNvSpPr txBox="1"/>
          <p:nvPr/>
        </p:nvSpPr>
        <p:spPr>
          <a:xfrm>
            <a:off x="7115350" y="4206600"/>
            <a:ext cx="10329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u="sng">
                <a:solidFill>
                  <a:schemeClr val="hlink"/>
                </a:solidFill>
                <a:latin typeface="Source Sans Pro"/>
                <a:ea typeface="Source Sans Pro"/>
                <a:cs typeface="Source Sans Pro"/>
                <a:sym typeface="Source Sans Pro"/>
                <a:hlinkClick r:id="rId3"/>
              </a:rPr>
              <a:t>Video</a:t>
            </a:r>
            <a:endParaRPr b="1">
              <a:solidFill>
                <a:schemeClr val="dk2"/>
              </a:solidFill>
              <a:latin typeface="Source Sans Pro"/>
              <a:ea typeface="Source Sans Pro"/>
              <a:cs typeface="Source Sans Pro"/>
              <a:sym typeface="Source Sans Pro"/>
            </a:endParaRPr>
          </a:p>
        </p:txBody>
      </p:sp>
      <p:pic>
        <p:nvPicPr>
          <p:cNvPr id="667" name="Google Shape;667;p53"/>
          <p:cNvPicPr preferRelativeResize="0"/>
          <p:nvPr/>
        </p:nvPicPr>
        <p:blipFill>
          <a:blip r:embed="rId4">
            <a:alphaModFix/>
          </a:blip>
          <a:stretch>
            <a:fillRect/>
          </a:stretch>
        </p:blipFill>
        <p:spPr>
          <a:xfrm>
            <a:off x="2441349" y="1397550"/>
            <a:ext cx="4261300" cy="3349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4"/>
          <p:cNvSpPr txBox="1"/>
          <p:nvPr>
            <p:ph type="title"/>
          </p:nvPr>
        </p:nvSpPr>
        <p:spPr>
          <a:xfrm>
            <a:off x="723900" y="540000"/>
            <a:ext cx="77001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zh-TW" sz="3800"/>
              <a:t>Demo :  Curl</a:t>
            </a:r>
            <a:endParaRPr b="1" sz="3800"/>
          </a:p>
        </p:txBody>
      </p:sp>
      <p:sp>
        <p:nvSpPr>
          <p:cNvPr id="673" name="Google Shape;673;p54"/>
          <p:cNvSpPr txBox="1"/>
          <p:nvPr/>
        </p:nvSpPr>
        <p:spPr>
          <a:xfrm>
            <a:off x="7441900" y="4054075"/>
            <a:ext cx="33282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u="sng">
                <a:solidFill>
                  <a:schemeClr val="hlink"/>
                </a:solidFill>
                <a:hlinkClick r:id="rId3"/>
              </a:rPr>
              <a:t>Video</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1800">
              <a:solidFill>
                <a:schemeClr val="dk2"/>
              </a:solidFill>
              <a:latin typeface="Source Sans Pro"/>
              <a:ea typeface="Source Sans Pro"/>
              <a:cs typeface="Source Sans Pro"/>
              <a:sym typeface="Source Sans Pro"/>
            </a:endParaRPr>
          </a:p>
        </p:txBody>
      </p:sp>
      <p:pic>
        <p:nvPicPr>
          <p:cNvPr id="674" name="Google Shape;674;p54"/>
          <p:cNvPicPr preferRelativeResize="0"/>
          <p:nvPr/>
        </p:nvPicPr>
        <p:blipFill>
          <a:blip r:embed="rId4">
            <a:alphaModFix/>
          </a:blip>
          <a:stretch>
            <a:fillRect/>
          </a:stretch>
        </p:blipFill>
        <p:spPr>
          <a:xfrm>
            <a:off x="2423700" y="1318325"/>
            <a:ext cx="4296600" cy="3351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98" name="Shape 498"/>
        <p:cNvGrpSpPr/>
        <p:nvPr/>
      </p:nvGrpSpPr>
      <p:grpSpPr>
        <a:xfrm>
          <a:off x="0" y="0"/>
          <a:ext cx="0" cy="0"/>
          <a:chOff x="0" y="0"/>
          <a:chExt cx="0" cy="0"/>
        </a:xfrm>
      </p:grpSpPr>
      <p:sp>
        <p:nvSpPr>
          <p:cNvPr id="499" name="Google Shape;499;p37"/>
          <p:cNvSpPr txBox="1"/>
          <p:nvPr>
            <p:ph type="title"/>
          </p:nvPr>
        </p:nvSpPr>
        <p:spPr>
          <a:xfrm>
            <a:off x="720000" y="540000"/>
            <a:ext cx="77001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4600"/>
              <a:t>Outline</a:t>
            </a:r>
            <a:endParaRPr b="1" sz="4600"/>
          </a:p>
        </p:txBody>
      </p:sp>
      <p:sp>
        <p:nvSpPr>
          <p:cNvPr id="500" name="Google Shape;500;p37"/>
          <p:cNvSpPr txBox="1"/>
          <p:nvPr>
            <p:ph idx="2" type="title"/>
          </p:nvPr>
        </p:nvSpPr>
        <p:spPr>
          <a:xfrm>
            <a:off x="814575" y="1502959"/>
            <a:ext cx="923700" cy="84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zh-TW"/>
              <a:t>01</a:t>
            </a:r>
            <a:endParaRPr/>
          </a:p>
        </p:txBody>
      </p:sp>
      <p:sp>
        <p:nvSpPr>
          <p:cNvPr id="501" name="Google Shape;501;p37"/>
          <p:cNvSpPr txBox="1"/>
          <p:nvPr>
            <p:ph idx="1" type="subTitle"/>
          </p:nvPr>
        </p:nvSpPr>
        <p:spPr>
          <a:xfrm>
            <a:off x="1923975" y="1628196"/>
            <a:ext cx="25242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2600"/>
              <a:t>Introduction</a:t>
            </a:r>
            <a:endParaRPr sz="2600"/>
          </a:p>
        </p:txBody>
      </p:sp>
      <p:sp>
        <p:nvSpPr>
          <p:cNvPr id="502" name="Google Shape;502;p37"/>
          <p:cNvSpPr txBox="1"/>
          <p:nvPr>
            <p:ph idx="4" type="title"/>
          </p:nvPr>
        </p:nvSpPr>
        <p:spPr>
          <a:xfrm>
            <a:off x="814575" y="2865034"/>
            <a:ext cx="923700" cy="84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zh-TW"/>
              <a:t>03</a:t>
            </a:r>
            <a:endParaRPr/>
          </a:p>
        </p:txBody>
      </p:sp>
      <p:sp>
        <p:nvSpPr>
          <p:cNvPr id="503" name="Google Shape;503;p37"/>
          <p:cNvSpPr txBox="1"/>
          <p:nvPr>
            <p:ph idx="7" type="title"/>
          </p:nvPr>
        </p:nvSpPr>
        <p:spPr>
          <a:xfrm>
            <a:off x="4633875" y="1502959"/>
            <a:ext cx="923700" cy="84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zh-TW"/>
              <a:t>02</a:t>
            </a:r>
            <a:endParaRPr/>
          </a:p>
        </p:txBody>
      </p:sp>
      <p:sp>
        <p:nvSpPr>
          <p:cNvPr id="504" name="Google Shape;504;p37"/>
          <p:cNvSpPr txBox="1"/>
          <p:nvPr>
            <p:ph idx="13" type="title"/>
          </p:nvPr>
        </p:nvSpPr>
        <p:spPr>
          <a:xfrm>
            <a:off x="4633875" y="2865034"/>
            <a:ext cx="923700" cy="84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zh-TW"/>
              <a:t>04</a:t>
            </a:r>
            <a:endParaRPr/>
          </a:p>
        </p:txBody>
      </p:sp>
      <p:sp>
        <p:nvSpPr>
          <p:cNvPr id="505" name="Google Shape;505;p37"/>
          <p:cNvSpPr/>
          <p:nvPr/>
        </p:nvSpPr>
        <p:spPr>
          <a:xfrm>
            <a:off x="1881150" y="1502986"/>
            <a:ext cx="26525" cy="841231"/>
          </a:xfrm>
          <a:custGeom>
            <a:rect b="b" l="l" r="r" t="t"/>
            <a:pathLst>
              <a:path extrusionOk="0" h="31989" w="1061">
                <a:moveTo>
                  <a:pt x="0" y="0"/>
                </a:moveTo>
                <a:lnTo>
                  <a:pt x="0" y="31989"/>
                </a:lnTo>
                <a:lnTo>
                  <a:pt x="1060" y="31989"/>
                </a:lnTo>
                <a:lnTo>
                  <a:pt x="10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p:nvPr/>
        </p:nvSpPr>
        <p:spPr>
          <a:xfrm>
            <a:off x="1881150" y="2865061"/>
            <a:ext cx="26525" cy="841231"/>
          </a:xfrm>
          <a:custGeom>
            <a:rect b="b" l="l" r="r" t="t"/>
            <a:pathLst>
              <a:path extrusionOk="0" h="31989" w="1061">
                <a:moveTo>
                  <a:pt x="0" y="0"/>
                </a:moveTo>
                <a:lnTo>
                  <a:pt x="0" y="31989"/>
                </a:lnTo>
                <a:lnTo>
                  <a:pt x="1060" y="31989"/>
                </a:lnTo>
                <a:lnTo>
                  <a:pt x="10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5700450" y="1502986"/>
            <a:ext cx="26525" cy="841231"/>
          </a:xfrm>
          <a:custGeom>
            <a:rect b="b" l="l" r="r" t="t"/>
            <a:pathLst>
              <a:path extrusionOk="0" h="31989" w="1061">
                <a:moveTo>
                  <a:pt x="0" y="0"/>
                </a:moveTo>
                <a:lnTo>
                  <a:pt x="0" y="31989"/>
                </a:lnTo>
                <a:lnTo>
                  <a:pt x="1060" y="31989"/>
                </a:lnTo>
                <a:lnTo>
                  <a:pt x="10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5700450" y="2865061"/>
            <a:ext cx="26525" cy="841231"/>
          </a:xfrm>
          <a:custGeom>
            <a:rect b="b" l="l" r="r" t="t"/>
            <a:pathLst>
              <a:path extrusionOk="0" h="31989" w="1061">
                <a:moveTo>
                  <a:pt x="0" y="0"/>
                </a:moveTo>
                <a:lnTo>
                  <a:pt x="0" y="31989"/>
                </a:lnTo>
                <a:lnTo>
                  <a:pt x="1060" y="31989"/>
                </a:lnTo>
                <a:lnTo>
                  <a:pt x="10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txBox="1"/>
          <p:nvPr>
            <p:ph idx="1" type="subTitle"/>
          </p:nvPr>
        </p:nvSpPr>
        <p:spPr>
          <a:xfrm>
            <a:off x="5743275" y="1628196"/>
            <a:ext cx="25242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2600"/>
              <a:t>Result</a:t>
            </a:r>
            <a:endParaRPr sz="2600"/>
          </a:p>
        </p:txBody>
      </p:sp>
      <p:sp>
        <p:nvSpPr>
          <p:cNvPr id="510" name="Google Shape;510;p37"/>
          <p:cNvSpPr txBox="1"/>
          <p:nvPr>
            <p:ph idx="1" type="subTitle"/>
          </p:nvPr>
        </p:nvSpPr>
        <p:spPr>
          <a:xfrm>
            <a:off x="1923975" y="2999446"/>
            <a:ext cx="25242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2600"/>
              <a:t>Difficulties</a:t>
            </a:r>
            <a:endParaRPr sz="2600"/>
          </a:p>
        </p:txBody>
      </p:sp>
      <p:sp>
        <p:nvSpPr>
          <p:cNvPr id="511" name="Google Shape;511;p37"/>
          <p:cNvSpPr txBox="1"/>
          <p:nvPr>
            <p:ph idx="1" type="subTitle"/>
          </p:nvPr>
        </p:nvSpPr>
        <p:spPr>
          <a:xfrm>
            <a:off x="5743275" y="2999446"/>
            <a:ext cx="25242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2600"/>
              <a:t>Performance</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5"/>
          <p:cNvSpPr txBox="1"/>
          <p:nvPr>
            <p:ph idx="2" type="title"/>
          </p:nvPr>
        </p:nvSpPr>
        <p:spPr>
          <a:xfrm>
            <a:off x="2409475" y="2506625"/>
            <a:ext cx="4457700" cy="609600"/>
          </a:xfrm>
          <a:prstGeom prst="rect">
            <a:avLst/>
          </a:prstGeom>
        </p:spPr>
        <p:txBody>
          <a:bodyPr anchorCtr="0" anchor="t" bIns="91425" lIns="91425" spcFirstLastPara="1" rIns="83775" wrap="square" tIns="91425">
            <a:noAutofit/>
          </a:bodyPr>
          <a:lstStyle/>
          <a:p>
            <a:pPr indent="0" lvl="0" marL="0" rtl="0" algn="ctr">
              <a:spcBef>
                <a:spcPts val="0"/>
              </a:spcBef>
              <a:spcAft>
                <a:spcPts val="0"/>
              </a:spcAft>
              <a:buNone/>
            </a:pPr>
            <a:r>
              <a:rPr b="1" lang="zh-TW" sz="5100"/>
              <a:t>Difficulties</a:t>
            </a:r>
            <a:endParaRPr b="1" sz="5100"/>
          </a:p>
        </p:txBody>
      </p:sp>
      <p:sp>
        <p:nvSpPr>
          <p:cNvPr id="680" name="Google Shape;680;p55"/>
          <p:cNvSpPr txBox="1"/>
          <p:nvPr>
            <p:ph type="title"/>
          </p:nvPr>
        </p:nvSpPr>
        <p:spPr>
          <a:xfrm>
            <a:off x="3781075" y="1635450"/>
            <a:ext cx="1714500" cy="97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03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6"/>
          <p:cNvSpPr txBox="1"/>
          <p:nvPr>
            <p:ph idx="1" type="body"/>
          </p:nvPr>
        </p:nvSpPr>
        <p:spPr>
          <a:xfrm>
            <a:off x="299950" y="892150"/>
            <a:ext cx="8777400" cy="3543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a:p>
          <a:p>
            <a:pPr indent="-330200" lvl="0" marL="457200" rtl="0" algn="l">
              <a:spcBef>
                <a:spcPts val="0"/>
              </a:spcBef>
              <a:spcAft>
                <a:spcPts val="0"/>
              </a:spcAft>
              <a:buClr>
                <a:schemeClr val="dk1"/>
              </a:buClr>
              <a:buSzPts val="1600"/>
              <a:buFont typeface="Arial"/>
              <a:buChar char="●"/>
            </a:pPr>
            <a:r>
              <a:rPr lang="zh-TW" sz="2000">
                <a:solidFill>
                  <a:schemeClr val="dk1"/>
                </a:solidFill>
                <a:latin typeface="Comic Sans MS"/>
                <a:ea typeface="Comic Sans MS"/>
                <a:cs typeface="Comic Sans MS"/>
                <a:sym typeface="Comic Sans MS"/>
              </a:rPr>
              <a:t>What if two person walk to the same location ? </a:t>
            </a:r>
            <a:endParaRPr sz="2000">
              <a:solidFill>
                <a:schemeClr val="dk1"/>
              </a:solidFill>
              <a:latin typeface="Comic Sans MS"/>
              <a:ea typeface="Comic Sans MS"/>
              <a:cs typeface="Comic Sans MS"/>
              <a:sym typeface="Comic Sans MS"/>
            </a:endParaRPr>
          </a:p>
          <a:p>
            <a:pPr indent="-355600" lvl="2" marL="13716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One person will be gone</a:t>
            </a:r>
            <a:endParaRPr sz="2000">
              <a:solidFill>
                <a:schemeClr val="dk1"/>
              </a:solidFill>
              <a:latin typeface="Comic Sans MS"/>
              <a:ea typeface="Comic Sans MS"/>
              <a:cs typeface="Comic Sans MS"/>
              <a:sym typeface="Comic Sans MS"/>
            </a:endParaRPr>
          </a:p>
          <a:p>
            <a:pPr indent="-355600" lvl="2" marL="13716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Sol : Make four buffers for each location from the four coming directions ( UP , DOWN , LEFT , RIGHT )</a:t>
            </a:r>
            <a:endParaRPr sz="2000">
              <a:solidFill>
                <a:schemeClr val="dk1"/>
              </a:solidFill>
              <a:latin typeface="Comic Sans MS"/>
              <a:ea typeface="Comic Sans MS"/>
              <a:cs typeface="Comic Sans MS"/>
              <a:sym typeface="Comic Sans MS"/>
            </a:endParaRPr>
          </a:p>
          <a:p>
            <a:pPr indent="0" lvl="0" marL="13716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What if there are people walked to the place that should be walked back by others ? </a:t>
            </a:r>
            <a:endParaRPr sz="2000">
              <a:solidFill>
                <a:schemeClr val="dk1"/>
              </a:solidFill>
              <a:latin typeface="Comic Sans MS"/>
              <a:ea typeface="Comic Sans MS"/>
              <a:cs typeface="Comic Sans MS"/>
              <a:sym typeface="Comic Sans MS"/>
            </a:endParaRPr>
          </a:p>
          <a:p>
            <a:pPr indent="-355600" lvl="2" marL="13716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 Another conflict occurs -&gt; walk back -&gt; another conflict occurs -&gt; infinity conflicts -&gt; nowhere to go </a:t>
            </a:r>
            <a:endParaRPr sz="2000">
              <a:solidFill>
                <a:schemeClr val="dk1"/>
              </a:solidFill>
              <a:latin typeface="Comic Sans MS"/>
              <a:ea typeface="Comic Sans MS"/>
              <a:cs typeface="Comic Sans MS"/>
              <a:sym typeface="Comic Sans MS"/>
            </a:endParaRPr>
          </a:p>
          <a:p>
            <a:pPr indent="-355600" lvl="2" marL="13716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Sol : Make sure every person has decide where to go in decision part before start walking -&gt; make sure each person won’t walk to places that is occupied.</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rPr lang="zh-TW" sz="2000">
                <a:solidFill>
                  <a:schemeClr val="dk1"/>
                </a:solidFill>
                <a:latin typeface="Comic Sans MS"/>
                <a:ea typeface="Comic Sans MS"/>
                <a:cs typeface="Comic Sans MS"/>
                <a:sym typeface="Comic Sans MS"/>
              </a:rPr>
              <a:t>	</a:t>
            </a:r>
            <a:endParaRPr sz="2000">
              <a:solidFill>
                <a:schemeClr val="dk1"/>
              </a:solidFill>
              <a:latin typeface="Comic Sans MS"/>
              <a:ea typeface="Comic Sans MS"/>
              <a:cs typeface="Comic Sans MS"/>
              <a:sym typeface="Comic Sans MS"/>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457200" rtl="0" algn="l">
              <a:spcBef>
                <a:spcPts val="0"/>
              </a:spcBef>
              <a:spcAft>
                <a:spcPts val="0"/>
              </a:spcAft>
              <a:buNone/>
            </a:pPr>
            <a:r>
              <a:t/>
            </a:r>
            <a:endParaRPr sz="1000">
              <a:solidFill>
                <a:schemeClr val="dk1"/>
              </a:solidFill>
              <a:latin typeface="Comic Sans MS"/>
              <a:ea typeface="Comic Sans MS"/>
              <a:cs typeface="Comic Sans MS"/>
              <a:sym typeface="Comic Sans MS"/>
            </a:endParaRPr>
          </a:p>
          <a:p>
            <a:pPr indent="0" lvl="0" marL="0" rtl="0" algn="l">
              <a:lnSpc>
                <a:spcPct val="100000"/>
              </a:lnSpc>
              <a:spcBef>
                <a:spcPts val="0"/>
              </a:spcBef>
              <a:spcAft>
                <a:spcPts val="1600"/>
              </a:spcAft>
              <a:buNone/>
            </a:pPr>
            <a:r>
              <a:t/>
            </a:r>
            <a:endParaRPr sz="1000">
              <a:solidFill>
                <a:schemeClr val="dk1"/>
              </a:solidFill>
              <a:latin typeface="Comic Sans MS"/>
              <a:ea typeface="Comic Sans MS"/>
              <a:cs typeface="Comic Sans MS"/>
              <a:sym typeface="Comic Sans MS"/>
            </a:endParaRPr>
          </a:p>
        </p:txBody>
      </p:sp>
      <p:sp>
        <p:nvSpPr>
          <p:cNvPr id="686" name="Google Shape;686;p56"/>
          <p:cNvSpPr txBox="1"/>
          <p:nvPr>
            <p:ph type="title"/>
          </p:nvPr>
        </p:nvSpPr>
        <p:spPr>
          <a:xfrm>
            <a:off x="299950" y="5400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3600"/>
              <a:t>Checking conflicts</a:t>
            </a:r>
            <a:endParaRPr b="1" sz="3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7"/>
          <p:cNvSpPr txBox="1"/>
          <p:nvPr>
            <p:ph idx="1" type="body"/>
          </p:nvPr>
        </p:nvSpPr>
        <p:spPr>
          <a:xfrm>
            <a:off x="69000" y="1110175"/>
            <a:ext cx="9006000" cy="35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000">
                <a:solidFill>
                  <a:schemeClr val="dk1"/>
                </a:solidFill>
                <a:latin typeface="Comic Sans MS"/>
                <a:ea typeface="Comic Sans MS"/>
                <a:cs typeface="Comic Sans MS"/>
                <a:sym typeface="Comic Sans MS"/>
              </a:rPr>
              <a:t>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How can we handle turning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rPr lang="zh-TW" sz="2000">
                <a:solidFill>
                  <a:schemeClr val="dk1"/>
                </a:solidFill>
                <a:latin typeface="Comic Sans MS"/>
                <a:ea typeface="Comic Sans MS"/>
                <a:cs typeface="Comic Sans MS"/>
                <a:sym typeface="Comic Sans MS"/>
              </a:rPr>
              <a:t>Using vectors ?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13716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Not enough information -&gt; i.e. Hard to identify which way to turn when there are intersection</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rPr lang="zh-TW" sz="2000">
                <a:solidFill>
                  <a:schemeClr val="dk1"/>
                </a:solidFill>
                <a:latin typeface="Comic Sans MS"/>
                <a:ea typeface="Comic Sans MS"/>
                <a:cs typeface="Comic Sans MS"/>
                <a:sym typeface="Comic Sans MS"/>
              </a:rPr>
              <a:t>Sol -&gt; predefine turning sections on map -&gt; Simple,  easy to implement</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13716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457200" rtl="0" algn="l">
              <a:spcBef>
                <a:spcPts val="0"/>
              </a:spcBef>
              <a:spcAft>
                <a:spcPts val="0"/>
              </a:spcAft>
              <a:buNone/>
            </a:pPr>
            <a:r>
              <a:t/>
            </a:r>
            <a:endParaRPr sz="1000">
              <a:solidFill>
                <a:schemeClr val="dk1"/>
              </a:solidFill>
              <a:latin typeface="Comic Sans MS"/>
              <a:ea typeface="Comic Sans MS"/>
              <a:cs typeface="Comic Sans MS"/>
              <a:sym typeface="Comic Sans MS"/>
            </a:endParaRPr>
          </a:p>
          <a:p>
            <a:pPr indent="0" lvl="0" marL="0" rtl="0" algn="l">
              <a:spcBef>
                <a:spcPts val="0"/>
              </a:spcBef>
              <a:spcAft>
                <a:spcPts val="1600"/>
              </a:spcAft>
              <a:buNone/>
            </a:pPr>
            <a:r>
              <a:t/>
            </a:r>
            <a:endParaRPr sz="1000">
              <a:solidFill>
                <a:schemeClr val="dk1"/>
              </a:solidFill>
              <a:latin typeface="Comic Sans MS"/>
              <a:ea typeface="Comic Sans MS"/>
              <a:cs typeface="Comic Sans MS"/>
              <a:sym typeface="Comic Sans MS"/>
            </a:endParaRPr>
          </a:p>
        </p:txBody>
      </p:sp>
      <p:sp>
        <p:nvSpPr>
          <p:cNvPr id="692" name="Google Shape;692;p57"/>
          <p:cNvSpPr txBox="1"/>
          <p:nvPr>
            <p:ph type="title"/>
          </p:nvPr>
        </p:nvSpPr>
        <p:spPr>
          <a:xfrm>
            <a:off x="299950" y="5400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3600"/>
              <a:t>Detect whether to turn </a:t>
            </a:r>
            <a:endParaRPr b="1" sz="3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8"/>
          <p:cNvSpPr txBox="1"/>
          <p:nvPr>
            <p:ph idx="2" type="title"/>
          </p:nvPr>
        </p:nvSpPr>
        <p:spPr>
          <a:xfrm>
            <a:off x="2409475" y="2506625"/>
            <a:ext cx="4457700" cy="609600"/>
          </a:xfrm>
          <a:prstGeom prst="rect">
            <a:avLst/>
          </a:prstGeom>
        </p:spPr>
        <p:txBody>
          <a:bodyPr anchorCtr="0" anchor="t" bIns="91425" lIns="91425" spcFirstLastPara="1" rIns="83775" wrap="square" tIns="91425">
            <a:noAutofit/>
          </a:bodyPr>
          <a:lstStyle/>
          <a:p>
            <a:pPr indent="0" lvl="0" marL="0" rtl="0" algn="ctr">
              <a:spcBef>
                <a:spcPts val="0"/>
              </a:spcBef>
              <a:spcAft>
                <a:spcPts val="0"/>
              </a:spcAft>
              <a:buNone/>
            </a:pPr>
            <a:r>
              <a:rPr b="1" lang="zh-TW" sz="5100"/>
              <a:t>Performance</a:t>
            </a:r>
            <a:endParaRPr b="1" sz="5100"/>
          </a:p>
        </p:txBody>
      </p:sp>
      <p:sp>
        <p:nvSpPr>
          <p:cNvPr id="698" name="Google Shape;698;p58"/>
          <p:cNvSpPr txBox="1"/>
          <p:nvPr>
            <p:ph type="title"/>
          </p:nvPr>
        </p:nvSpPr>
        <p:spPr>
          <a:xfrm>
            <a:off x="3781075" y="1635450"/>
            <a:ext cx="1714500" cy="97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04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9"/>
          <p:cNvSpPr txBox="1"/>
          <p:nvPr>
            <p:ph type="title"/>
          </p:nvPr>
        </p:nvSpPr>
        <p:spPr>
          <a:xfrm>
            <a:off x="147550" y="6162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3100"/>
              <a:t>Nvprof</a:t>
            </a:r>
            <a:endParaRPr b="1" sz="3100"/>
          </a:p>
        </p:txBody>
      </p:sp>
      <p:sp>
        <p:nvSpPr>
          <p:cNvPr id="704" name="Google Shape;704;p59"/>
          <p:cNvSpPr txBox="1"/>
          <p:nvPr/>
        </p:nvSpPr>
        <p:spPr>
          <a:xfrm>
            <a:off x="7560900" y="3903300"/>
            <a:ext cx="1583100" cy="38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800">
                <a:solidFill>
                  <a:schemeClr val="dk2"/>
                </a:solidFill>
                <a:latin typeface="Source Sans Pro"/>
                <a:ea typeface="Source Sans Pro"/>
                <a:cs typeface="Source Sans Pro"/>
                <a:sym typeface="Source Sans Pro"/>
              </a:rPr>
              <a:t>#people = 50</a:t>
            </a:r>
            <a:endParaRPr sz="1800">
              <a:solidFill>
                <a:schemeClr val="dk2"/>
              </a:solidFill>
              <a:latin typeface="Source Sans Pro"/>
              <a:ea typeface="Source Sans Pro"/>
              <a:cs typeface="Source Sans Pro"/>
              <a:sym typeface="Source Sans Pro"/>
            </a:endParaRPr>
          </a:p>
        </p:txBody>
      </p:sp>
      <p:pic>
        <p:nvPicPr>
          <p:cNvPr id="705" name="Google Shape;705;p59"/>
          <p:cNvPicPr preferRelativeResize="0"/>
          <p:nvPr/>
        </p:nvPicPr>
        <p:blipFill>
          <a:blip r:embed="rId3">
            <a:alphaModFix/>
          </a:blip>
          <a:stretch>
            <a:fillRect/>
          </a:stretch>
        </p:blipFill>
        <p:spPr>
          <a:xfrm>
            <a:off x="723900" y="1134300"/>
            <a:ext cx="3027654" cy="1819813"/>
          </a:xfrm>
          <a:prstGeom prst="rect">
            <a:avLst/>
          </a:prstGeom>
          <a:noFill/>
          <a:ln>
            <a:noFill/>
          </a:ln>
        </p:spPr>
      </p:pic>
      <p:pic>
        <p:nvPicPr>
          <p:cNvPr id="706" name="Google Shape;706;p59"/>
          <p:cNvPicPr preferRelativeResize="0"/>
          <p:nvPr/>
        </p:nvPicPr>
        <p:blipFill>
          <a:blip r:embed="rId4">
            <a:alphaModFix/>
          </a:blip>
          <a:stretch>
            <a:fillRect/>
          </a:stretch>
        </p:blipFill>
        <p:spPr>
          <a:xfrm>
            <a:off x="4175054" y="1134300"/>
            <a:ext cx="3315875" cy="1821113"/>
          </a:xfrm>
          <a:prstGeom prst="rect">
            <a:avLst/>
          </a:prstGeom>
          <a:noFill/>
          <a:ln>
            <a:noFill/>
          </a:ln>
        </p:spPr>
      </p:pic>
      <p:pic>
        <p:nvPicPr>
          <p:cNvPr id="707" name="Google Shape;707;p59"/>
          <p:cNvPicPr preferRelativeResize="0"/>
          <p:nvPr/>
        </p:nvPicPr>
        <p:blipFill>
          <a:blip r:embed="rId5">
            <a:alphaModFix/>
          </a:blip>
          <a:stretch>
            <a:fillRect/>
          </a:stretch>
        </p:blipFill>
        <p:spPr>
          <a:xfrm>
            <a:off x="445475" y="3106513"/>
            <a:ext cx="3131249" cy="1884587"/>
          </a:xfrm>
          <a:prstGeom prst="rect">
            <a:avLst/>
          </a:prstGeom>
          <a:noFill/>
          <a:ln>
            <a:noFill/>
          </a:ln>
        </p:spPr>
      </p:pic>
      <p:pic>
        <p:nvPicPr>
          <p:cNvPr id="708" name="Google Shape;708;p59"/>
          <p:cNvPicPr preferRelativeResize="0"/>
          <p:nvPr/>
        </p:nvPicPr>
        <p:blipFill>
          <a:blip r:embed="rId6">
            <a:alphaModFix/>
          </a:blip>
          <a:stretch>
            <a:fillRect/>
          </a:stretch>
        </p:blipFill>
        <p:spPr>
          <a:xfrm>
            <a:off x="4002187" y="3107813"/>
            <a:ext cx="3133257" cy="1883287"/>
          </a:xfrm>
          <a:prstGeom prst="rect">
            <a:avLst/>
          </a:prstGeom>
          <a:noFill/>
          <a:ln>
            <a:noFill/>
          </a:ln>
        </p:spPr>
      </p:pic>
      <p:sp>
        <p:nvSpPr>
          <p:cNvPr id="709" name="Google Shape;709;p59"/>
          <p:cNvSpPr txBox="1"/>
          <p:nvPr/>
        </p:nvSpPr>
        <p:spPr>
          <a:xfrm>
            <a:off x="6051200" y="3372300"/>
            <a:ext cx="11502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800">
                <a:solidFill>
                  <a:schemeClr val="dk2"/>
                </a:solidFill>
                <a:latin typeface="Source Sans Pro"/>
                <a:ea typeface="Source Sans Pro"/>
                <a:cs typeface="Source Sans Pro"/>
                <a:sym typeface="Source Sans Pro"/>
              </a:rPr>
              <a:t>mapsize =1024</a:t>
            </a:r>
            <a:endParaRPr sz="800">
              <a:solidFill>
                <a:schemeClr val="dk2"/>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0"/>
          <p:cNvSpPr txBox="1"/>
          <p:nvPr>
            <p:ph type="title"/>
          </p:nvPr>
        </p:nvSpPr>
        <p:spPr>
          <a:xfrm>
            <a:off x="147550" y="3114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3100"/>
              <a:t>Phases  Influence</a:t>
            </a:r>
            <a:endParaRPr b="1" sz="3800"/>
          </a:p>
        </p:txBody>
      </p:sp>
      <p:pic>
        <p:nvPicPr>
          <p:cNvPr id="715" name="Google Shape;715;p60" title="圖表"/>
          <p:cNvPicPr preferRelativeResize="0"/>
          <p:nvPr/>
        </p:nvPicPr>
        <p:blipFill>
          <a:blip r:embed="rId3">
            <a:alphaModFix/>
          </a:blip>
          <a:stretch>
            <a:fillRect/>
          </a:stretch>
        </p:blipFill>
        <p:spPr>
          <a:xfrm>
            <a:off x="259800" y="912975"/>
            <a:ext cx="3419874" cy="2114626"/>
          </a:xfrm>
          <a:prstGeom prst="rect">
            <a:avLst/>
          </a:prstGeom>
          <a:noFill/>
          <a:ln cap="flat" cmpd="sng" w="9525">
            <a:solidFill>
              <a:schemeClr val="dk2"/>
            </a:solidFill>
            <a:prstDash val="solid"/>
            <a:round/>
            <a:headEnd len="sm" w="sm" type="none"/>
            <a:tailEnd len="sm" w="sm" type="none"/>
          </a:ln>
        </p:spPr>
      </p:pic>
      <p:sp>
        <p:nvSpPr>
          <p:cNvPr id="716" name="Google Shape;716;p60"/>
          <p:cNvSpPr txBox="1"/>
          <p:nvPr/>
        </p:nvSpPr>
        <p:spPr>
          <a:xfrm>
            <a:off x="4662150" y="1396550"/>
            <a:ext cx="3667800" cy="12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600">
                <a:solidFill>
                  <a:srgbClr val="374151"/>
                </a:solidFill>
              </a:rPr>
              <a:t>The execution time exhibits a smooth increase, whereas the setup time shows no significant difference.</a:t>
            </a:r>
            <a:endParaRPr sz="1600">
              <a:solidFill>
                <a:srgbClr val="374151"/>
              </a:solidFill>
            </a:endParaRPr>
          </a:p>
        </p:txBody>
      </p:sp>
      <p:pic>
        <p:nvPicPr>
          <p:cNvPr id="717" name="Google Shape;717;p60" title="圖表"/>
          <p:cNvPicPr preferRelativeResize="0"/>
          <p:nvPr/>
        </p:nvPicPr>
        <p:blipFill>
          <a:blip r:embed="rId4">
            <a:alphaModFix/>
          </a:blip>
          <a:stretch>
            <a:fillRect/>
          </a:stretch>
        </p:blipFill>
        <p:spPr>
          <a:xfrm>
            <a:off x="2876800" y="2811975"/>
            <a:ext cx="3619251" cy="22379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1"/>
          <p:cNvSpPr txBox="1"/>
          <p:nvPr>
            <p:ph type="title"/>
          </p:nvPr>
        </p:nvSpPr>
        <p:spPr>
          <a:xfrm>
            <a:off x="147550" y="3114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3100"/>
              <a:t># of </a:t>
            </a:r>
            <a:r>
              <a:rPr b="1" lang="zh-TW" sz="3100"/>
              <a:t>People Influence</a:t>
            </a:r>
            <a:endParaRPr b="1" sz="3800"/>
          </a:p>
        </p:txBody>
      </p:sp>
      <p:pic>
        <p:nvPicPr>
          <p:cNvPr id="723" name="Google Shape;723;p61" title="圖表"/>
          <p:cNvPicPr preferRelativeResize="0"/>
          <p:nvPr/>
        </p:nvPicPr>
        <p:blipFill>
          <a:blip r:embed="rId3">
            <a:alphaModFix/>
          </a:blip>
          <a:stretch>
            <a:fillRect/>
          </a:stretch>
        </p:blipFill>
        <p:spPr>
          <a:xfrm>
            <a:off x="260175" y="881616"/>
            <a:ext cx="3617325" cy="2236709"/>
          </a:xfrm>
          <a:prstGeom prst="rect">
            <a:avLst/>
          </a:prstGeom>
          <a:noFill/>
          <a:ln cap="flat" cmpd="sng" w="9525">
            <a:solidFill>
              <a:schemeClr val="dk2"/>
            </a:solidFill>
            <a:prstDash val="solid"/>
            <a:round/>
            <a:headEnd len="sm" w="sm" type="none"/>
            <a:tailEnd len="sm" w="sm" type="none"/>
          </a:ln>
        </p:spPr>
      </p:pic>
      <p:sp>
        <p:nvSpPr>
          <p:cNvPr id="724" name="Google Shape;724;p61"/>
          <p:cNvSpPr txBox="1"/>
          <p:nvPr/>
        </p:nvSpPr>
        <p:spPr>
          <a:xfrm>
            <a:off x="4650425" y="1323025"/>
            <a:ext cx="4062000" cy="13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600">
                <a:solidFill>
                  <a:srgbClr val="374151"/>
                </a:solidFill>
              </a:rPr>
              <a:t>The number of people involved has a slight impact on the setup time, demonstrating that the CUDA program can handle this problem effectively.</a:t>
            </a:r>
            <a:endParaRPr sz="1600">
              <a:solidFill>
                <a:schemeClr val="dk2"/>
              </a:solidFill>
              <a:latin typeface="Source Sans Pro"/>
              <a:ea typeface="Source Sans Pro"/>
              <a:cs typeface="Source Sans Pro"/>
              <a:sym typeface="Source Sans Pro"/>
            </a:endParaRPr>
          </a:p>
        </p:txBody>
      </p:sp>
      <p:pic>
        <p:nvPicPr>
          <p:cNvPr id="725" name="Google Shape;725;p61" title="圖表"/>
          <p:cNvPicPr preferRelativeResize="0"/>
          <p:nvPr/>
        </p:nvPicPr>
        <p:blipFill>
          <a:blip r:embed="rId4">
            <a:alphaModFix/>
          </a:blip>
          <a:stretch>
            <a:fillRect/>
          </a:stretch>
        </p:blipFill>
        <p:spPr>
          <a:xfrm>
            <a:off x="2805913" y="2872698"/>
            <a:ext cx="3617325" cy="22367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2"/>
          <p:cNvSpPr txBox="1"/>
          <p:nvPr>
            <p:ph type="title"/>
          </p:nvPr>
        </p:nvSpPr>
        <p:spPr>
          <a:xfrm>
            <a:off x="147550" y="3114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3100"/>
              <a:t>mapSize</a:t>
            </a:r>
            <a:r>
              <a:rPr b="1" lang="zh-TW" sz="3100"/>
              <a:t> Influence</a:t>
            </a:r>
            <a:endParaRPr b="1" sz="3800"/>
          </a:p>
        </p:txBody>
      </p:sp>
      <p:sp>
        <p:nvSpPr>
          <p:cNvPr id="731" name="Google Shape;731;p62"/>
          <p:cNvSpPr txBox="1"/>
          <p:nvPr/>
        </p:nvSpPr>
        <p:spPr>
          <a:xfrm>
            <a:off x="4329725" y="950850"/>
            <a:ext cx="4382700" cy="17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374151"/>
                </a:solidFill>
              </a:rPr>
              <a:t>When the map size reaches 4096, its effects are substantial. Map sizes greater than 2048 can lead to an overload of the overall streaming multiprocessor's (SM). This overload may result in job queuing, potentially leading to a loss of parallel processing capabilities.</a:t>
            </a:r>
            <a:endParaRPr sz="1800">
              <a:solidFill>
                <a:schemeClr val="dk2"/>
              </a:solidFill>
              <a:latin typeface="Source Sans Pro"/>
              <a:ea typeface="Source Sans Pro"/>
              <a:cs typeface="Source Sans Pro"/>
              <a:sym typeface="Source Sans Pro"/>
            </a:endParaRPr>
          </a:p>
        </p:txBody>
      </p:sp>
      <p:pic>
        <p:nvPicPr>
          <p:cNvPr id="732" name="Google Shape;732;p62" title="圖表"/>
          <p:cNvPicPr preferRelativeResize="0"/>
          <p:nvPr/>
        </p:nvPicPr>
        <p:blipFill>
          <a:blip r:embed="rId3">
            <a:alphaModFix/>
          </a:blip>
          <a:stretch>
            <a:fillRect/>
          </a:stretch>
        </p:blipFill>
        <p:spPr>
          <a:xfrm>
            <a:off x="147550" y="792188"/>
            <a:ext cx="3788100" cy="2342325"/>
          </a:xfrm>
          <a:prstGeom prst="rect">
            <a:avLst/>
          </a:prstGeom>
          <a:noFill/>
          <a:ln>
            <a:noFill/>
          </a:ln>
        </p:spPr>
      </p:pic>
      <p:pic>
        <p:nvPicPr>
          <p:cNvPr id="733" name="Google Shape;733;p62" title="圖表"/>
          <p:cNvPicPr preferRelativeResize="0"/>
          <p:nvPr/>
        </p:nvPicPr>
        <p:blipFill>
          <a:blip r:embed="rId4">
            <a:alphaModFix/>
          </a:blip>
          <a:stretch>
            <a:fillRect/>
          </a:stretch>
        </p:blipFill>
        <p:spPr>
          <a:xfrm>
            <a:off x="2823938" y="2923125"/>
            <a:ext cx="3496131" cy="2161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3"/>
          <p:cNvSpPr txBox="1"/>
          <p:nvPr>
            <p:ph type="title"/>
          </p:nvPr>
        </p:nvSpPr>
        <p:spPr>
          <a:xfrm>
            <a:off x="147550" y="22926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6600"/>
              <a:t>Thank You !!</a:t>
            </a:r>
            <a:endParaRPr b="1" sz="7300"/>
          </a:p>
        </p:txBody>
      </p:sp>
      <p:pic>
        <p:nvPicPr>
          <p:cNvPr id="739" name="Google Shape;739;p63"/>
          <p:cNvPicPr preferRelativeResize="0"/>
          <p:nvPr/>
        </p:nvPicPr>
        <p:blipFill>
          <a:blip r:embed="rId3">
            <a:alphaModFix/>
          </a:blip>
          <a:stretch>
            <a:fillRect/>
          </a:stretch>
        </p:blipFill>
        <p:spPr>
          <a:xfrm>
            <a:off x="550750" y="2582100"/>
            <a:ext cx="1707075" cy="218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8"/>
          <p:cNvSpPr txBox="1"/>
          <p:nvPr>
            <p:ph idx="2" type="title"/>
          </p:nvPr>
        </p:nvSpPr>
        <p:spPr>
          <a:xfrm>
            <a:off x="2485675" y="2517725"/>
            <a:ext cx="4457700" cy="609600"/>
          </a:xfrm>
          <a:prstGeom prst="rect">
            <a:avLst/>
          </a:prstGeom>
        </p:spPr>
        <p:txBody>
          <a:bodyPr anchorCtr="0" anchor="t" bIns="91425" lIns="91425" spcFirstLastPara="1" rIns="83775" wrap="square" tIns="91425">
            <a:noAutofit/>
          </a:bodyPr>
          <a:lstStyle/>
          <a:p>
            <a:pPr indent="0" lvl="0" marL="0" rtl="0" algn="ctr">
              <a:spcBef>
                <a:spcPts val="0"/>
              </a:spcBef>
              <a:spcAft>
                <a:spcPts val="0"/>
              </a:spcAft>
              <a:buNone/>
            </a:pPr>
            <a:r>
              <a:rPr b="1" lang="zh-TW" sz="5000"/>
              <a:t>Introduction</a:t>
            </a:r>
            <a:endParaRPr b="1" sz="5000"/>
          </a:p>
        </p:txBody>
      </p:sp>
      <p:sp>
        <p:nvSpPr>
          <p:cNvPr id="517" name="Google Shape;517;p38"/>
          <p:cNvSpPr txBox="1"/>
          <p:nvPr>
            <p:ph type="title"/>
          </p:nvPr>
        </p:nvSpPr>
        <p:spPr>
          <a:xfrm>
            <a:off x="3781075" y="1635450"/>
            <a:ext cx="1714500" cy="97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9"/>
          <p:cNvSpPr txBox="1"/>
          <p:nvPr>
            <p:ph idx="1" type="body"/>
          </p:nvPr>
        </p:nvSpPr>
        <p:spPr>
          <a:xfrm>
            <a:off x="723900" y="1403325"/>
            <a:ext cx="7895400" cy="1681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1400"/>
          </a:p>
          <a:p>
            <a:pPr indent="-349250" lvl="0" marL="457200" rtl="0" algn="l">
              <a:spcBef>
                <a:spcPts val="0"/>
              </a:spcBef>
              <a:spcAft>
                <a:spcPts val="0"/>
              </a:spcAft>
              <a:buClr>
                <a:schemeClr val="dk2"/>
              </a:buClr>
              <a:buSzPts val="1900"/>
              <a:buFont typeface="Comic Sans MS"/>
              <a:buChar char="●"/>
            </a:pPr>
            <a:r>
              <a:rPr lang="zh-TW" sz="2000">
                <a:solidFill>
                  <a:schemeClr val="dk1"/>
                </a:solidFill>
                <a:latin typeface="Comic Sans MS"/>
                <a:ea typeface="Comic Sans MS"/>
                <a:cs typeface="Comic Sans MS"/>
                <a:sym typeface="Comic Sans MS"/>
              </a:rPr>
              <a:t>In places like nightmarket or new year eve’s crowd , bad street design often leads to congestion and roadblocks.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For the objective to measure the suitability of a street design :  We want to perform a simulator to simulate human flow on different designs of street.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Key steps to run our project : Configuring the variables -&gt; Start running simulation -&gt; use Visualize tool to show result.</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Arial"/>
              <a:ea typeface="Arial"/>
              <a:cs typeface="Arial"/>
              <a:sym typeface="Arial"/>
            </a:endParaRPr>
          </a:p>
          <a:p>
            <a:pPr indent="0" lvl="0" marL="0" rtl="0" algn="l">
              <a:spcBef>
                <a:spcPts val="0"/>
              </a:spcBef>
              <a:spcAft>
                <a:spcPts val="0"/>
              </a:spcAft>
              <a:buNone/>
            </a:pPr>
            <a:r>
              <a:t/>
            </a:r>
            <a:endParaRPr sz="17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sz="1400"/>
          </a:p>
          <a:p>
            <a:pPr indent="0" lvl="0" marL="0" rtl="0" algn="l">
              <a:lnSpc>
                <a:spcPct val="100000"/>
              </a:lnSpc>
              <a:spcBef>
                <a:spcPts val="0"/>
              </a:spcBef>
              <a:spcAft>
                <a:spcPts val="1600"/>
              </a:spcAft>
              <a:buNone/>
            </a:pPr>
            <a:r>
              <a:t/>
            </a:r>
            <a:endParaRPr sz="1400"/>
          </a:p>
        </p:txBody>
      </p:sp>
      <p:sp>
        <p:nvSpPr>
          <p:cNvPr id="523" name="Google Shape;523;p39"/>
          <p:cNvSpPr txBox="1"/>
          <p:nvPr>
            <p:ph type="title"/>
          </p:nvPr>
        </p:nvSpPr>
        <p:spPr>
          <a:xfrm>
            <a:off x="299950" y="7686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3800"/>
              <a:t>Intro</a:t>
            </a:r>
            <a:endParaRPr b="1" sz="3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0"/>
          <p:cNvSpPr txBox="1"/>
          <p:nvPr>
            <p:ph idx="1" type="body"/>
          </p:nvPr>
        </p:nvSpPr>
        <p:spPr>
          <a:xfrm>
            <a:off x="723900" y="1403325"/>
            <a:ext cx="7895400" cy="1681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1400"/>
          </a:p>
          <a:p>
            <a:pPr indent="-355600" lvl="0" marL="4572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Walk in a preference to where they heading (Configurable)</a:t>
            </a:r>
            <a:endParaRPr sz="20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1" marL="13716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For example , when people are heading right :</a:t>
            </a:r>
            <a:endParaRPr sz="2000">
              <a:solidFill>
                <a:schemeClr val="dk1"/>
              </a:solidFill>
              <a:latin typeface="Comic Sans MS"/>
              <a:ea typeface="Comic Sans MS"/>
              <a:cs typeface="Comic Sans MS"/>
              <a:sym typeface="Comic Sans MS"/>
            </a:endParaRPr>
          </a:p>
          <a:p>
            <a:pPr indent="0" lvl="0" marL="13716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1" marL="13716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Preference :</a:t>
            </a:r>
            <a:endParaRPr sz="2000">
              <a:solidFill>
                <a:schemeClr val="dk1"/>
              </a:solidFill>
              <a:latin typeface="Comic Sans MS"/>
              <a:ea typeface="Comic Sans MS"/>
              <a:cs typeface="Comic Sans MS"/>
              <a:sym typeface="Comic Sans MS"/>
            </a:endParaRPr>
          </a:p>
          <a:p>
            <a:pPr indent="-355600" lvl="2" marL="18288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    go Up : 8%</a:t>
            </a:r>
            <a:endParaRPr sz="2000">
              <a:solidFill>
                <a:schemeClr val="dk1"/>
              </a:solidFill>
              <a:latin typeface="Comic Sans MS"/>
              <a:ea typeface="Comic Sans MS"/>
              <a:cs typeface="Comic Sans MS"/>
              <a:sym typeface="Comic Sans MS"/>
            </a:endParaRPr>
          </a:p>
          <a:p>
            <a:pPr indent="-355600" lvl="2" marL="18288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    go Down : 8%</a:t>
            </a:r>
            <a:endParaRPr sz="2000">
              <a:solidFill>
                <a:schemeClr val="dk1"/>
              </a:solidFill>
              <a:latin typeface="Comic Sans MS"/>
              <a:ea typeface="Comic Sans MS"/>
              <a:cs typeface="Comic Sans MS"/>
              <a:sym typeface="Comic Sans MS"/>
            </a:endParaRPr>
          </a:p>
          <a:p>
            <a:pPr indent="-355600" lvl="2" marL="18288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    go  Left : 4%</a:t>
            </a:r>
            <a:endParaRPr sz="2000">
              <a:solidFill>
                <a:schemeClr val="dk1"/>
              </a:solidFill>
              <a:latin typeface="Comic Sans MS"/>
              <a:ea typeface="Comic Sans MS"/>
              <a:cs typeface="Comic Sans MS"/>
              <a:sym typeface="Comic Sans MS"/>
            </a:endParaRPr>
          </a:p>
          <a:p>
            <a:pPr indent="-355600" lvl="2" marL="18288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    go Right : 80 %</a:t>
            </a:r>
            <a:endParaRPr sz="2000">
              <a:solidFill>
                <a:schemeClr val="dk1"/>
              </a:solidFill>
              <a:latin typeface="Comic Sans MS"/>
              <a:ea typeface="Comic Sans MS"/>
              <a:cs typeface="Comic Sans MS"/>
              <a:sym typeface="Comic Sans MS"/>
            </a:endParaRPr>
          </a:p>
          <a:p>
            <a:pPr indent="0" lvl="0" marL="18288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9144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Arial"/>
              <a:ea typeface="Arial"/>
              <a:cs typeface="Arial"/>
              <a:sym typeface="Arial"/>
            </a:endParaRPr>
          </a:p>
          <a:p>
            <a:pPr indent="0" lvl="0" marL="0" rtl="0" algn="l">
              <a:spcBef>
                <a:spcPts val="0"/>
              </a:spcBef>
              <a:spcAft>
                <a:spcPts val="0"/>
              </a:spcAft>
              <a:buNone/>
            </a:pPr>
            <a:r>
              <a:t/>
            </a:r>
            <a:endParaRPr sz="17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sz="1400"/>
          </a:p>
          <a:p>
            <a:pPr indent="0" lvl="0" marL="0" rtl="0" algn="l">
              <a:lnSpc>
                <a:spcPct val="100000"/>
              </a:lnSpc>
              <a:spcBef>
                <a:spcPts val="0"/>
              </a:spcBef>
              <a:spcAft>
                <a:spcPts val="1600"/>
              </a:spcAft>
              <a:buNone/>
            </a:pPr>
            <a:r>
              <a:t/>
            </a:r>
            <a:endParaRPr sz="1400"/>
          </a:p>
        </p:txBody>
      </p:sp>
      <p:sp>
        <p:nvSpPr>
          <p:cNvPr id="529" name="Google Shape;529;p40"/>
          <p:cNvSpPr txBox="1"/>
          <p:nvPr>
            <p:ph type="title"/>
          </p:nvPr>
        </p:nvSpPr>
        <p:spPr>
          <a:xfrm>
            <a:off x="299950" y="7686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3800"/>
              <a:t>How people would walk</a:t>
            </a:r>
            <a:endParaRPr b="1" sz="3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1"/>
          <p:cNvSpPr txBox="1"/>
          <p:nvPr>
            <p:ph idx="1" type="body"/>
          </p:nvPr>
        </p:nvSpPr>
        <p:spPr>
          <a:xfrm>
            <a:off x="723900" y="1403325"/>
            <a:ext cx="7895400" cy="1681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1400"/>
          </a:p>
          <a:p>
            <a:pPr indent="-355600" lvl="0" marL="4572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Load input map to</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rPr lang="zh-TW" sz="2000">
                <a:solidFill>
                  <a:schemeClr val="dk1"/>
                </a:solidFill>
                <a:latin typeface="Comic Sans MS"/>
                <a:ea typeface="Comic Sans MS"/>
                <a:cs typeface="Comic Sans MS"/>
                <a:sym typeface="Comic Sans MS"/>
              </a:rPr>
              <a:t>GPU device -&gt;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Arial"/>
              <a:ea typeface="Arial"/>
              <a:cs typeface="Arial"/>
              <a:sym typeface="Arial"/>
            </a:endParaRPr>
          </a:p>
          <a:p>
            <a:pPr indent="0" lvl="0" marL="0" rtl="0" algn="l">
              <a:spcBef>
                <a:spcPts val="0"/>
              </a:spcBef>
              <a:spcAft>
                <a:spcPts val="0"/>
              </a:spcAft>
              <a:buNone/>
            </a:pPr>
            <a:r>
              <a:t/>
            </a:r>
            <a:endParaRPr sz="17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sz="1400"/>
          </a:p>
          <a:p>
            <a:pPr indent="0" lvl="0" marL="0" rtl="0" algn="l">
              <a:lnSpc>
                <a:spcPct val="100000"/>
              </a:lnSpc>
              <a:spcBef>
                <a:spcPts val="0"/>
              </a:spcBef>
              <a:spcAft>
                <a:spcPts val="1600"/>
              </a:spcAft>
              <a:buNone/>
            </a:pPr>
            <a:r>
              <a:t/>
            </a:r>
            <a:endParaRPr sz="1400"/>
          </a:p>
        </p:txBody>
      </p:sp>
      <p:sp>
        <p:nvSpPr>
          <p:cNvPr id="535" name="Google Shape;535;p41"/>
          <p:cNvSpPr txBox="1"/>
          <p:nvPr>
            <p:ph type="title"/>
          </p:nvPr>
        </p:nvSpPr>
        <p:spPr>
          <a:xfrm>
            <a:off x="299950" y="7686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3800"/>
              <a:t>Simulator Implementation</a:t>
            </a:r>
            <a:endParaRPr b="1" sz="3800"/>
          </a:p>
        </p:txBody>
      </p:sp>
      <p:pic>
        <p:nvPicPr>
          <p:cNvPr id="536" name="Google Shape;536;p41"/>
          <p:cNvPicPr preferRelativeResize="0"/>
          <p:nvPr/>
        </p:nvPicPr>
        <p:blipFill>
          <a:blip r:embed="rId3">
            <a:alphaModFix/>
          </a:blip>
          <a:stretch>
            <a:fillRect/>
          </a:stretch>
        </p:blipFill>
        <p:spPr>
          <a:xfrm>
            <a:off x="3467850" y="1519425"/>
            <a:ext cx="5574650" cy="2794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2"/>
          <p:cNvSpPr txBox="1"/>
          <p:nvPr>
            <p:ph idx="1" type="body"/>
          </p:nvPr>
        </p:nvSpPr>
        <p:spPr>
          <a:xfrm>
            <a:off x="624300" y="1134300"/>
            <a:ext cx="7895400" cy="1681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sz="1400"/>
          </a:p>
          <a:p>
            <a:pPr indent="-355600" lvl="0" marL="457200" rtl="0" algn="l">
              <a:spcBef>
                <a:spcPts val="0"/>
              </a:spcBef>
              <a:spcAft>
                <a:spcPts val="0"/>
              </a:spcAft>
              <a:buClr>
                <a:schemeClr val="dk1"/>
              </a:buClr>
              <a:buSzPts val="2000"/>
              <a:buFont typeface="Comic Sans MS"/>
              <a:buChar char="●"/>
            </a:pPr>
            <a:r>
              <a:rPr lang="zh-TW" sz="2000">
                <a:solidFill>
                  <a:srgbClr val="FF0000"/>
                </a:solidFill>
                <a:latin typeface="Comic Sans MS"/>
                <a:ea typeface="Comic Sans MS"/>
                <a:cs typeface="Comic Sans MS"/>
                <a:sym typeface="Comic Sans MS"/>
              </a:rPr>
              <a:t>Set</a:t>
            </a:r>
            <a:r>
              <a:rPr lang="zh-TW" sz="2000">
                <a:solidFill>
                  <a:schemeClr val="dk1"/>
                </a:solidFill>
                <a:latin typeface="Comic Sans MS"/>
                <a:ea typeface="Comic Sans MS"/>
                <a:cs typeface="Comic Sans MS"/>
                <a:sym typeface="Comic Sans MS"/>
              </a:rPr>
              <a:t> : Set people</a:t>
            </a:r>
            <a:r>
              <a:rPr lang="zh-TW" sz="2000">
                <a:solidFill>
                  <a:schemeClr val="dk1"/>
                </a:solidFill>
                <a:latin typeface="Comic Sans MS"/>
                <a:ea typeface="Comic Sans MS"/>
                <a:cs typeface="Comic Sans MS"/>
                <a:sym typeface="Comic Sans MS"/>
              </a:rPr>
              <a:t> on random start points ( i.e. The right most 2 columns of map)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zh-TW" sz="2000">
                <a:solidFill>
                  <a:schemeClr val="dk1"/>
                </a:solidFill>
                <a:latin typeface="Comic Sans MS"/>
                <a:ea typeface="Comic Sans MS"/>
                <a:cs typeface="Comic Sans MS"/>
                <a:sym typeface="Comic Sans MS"/>
              </a:rPr>
              <a:t>For each phase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zh-TW" sz="2000">
                <a:solidFill>
                  <a:srgbClr val="FF0000"/>
                </a:solidFill>
                <a:latin typeface="Comic Sans MS"/>
                <a:ea typeface="Comic Sans MS"/>
                <a:cs typeface="Comic Sans MS"/>
                <a:sym typeface="Comic Sans MS"/>
              </a:rPr>
              <a:t>Decide</a:t>
            </a:r>
            <a:r>
              <a:rPr lang="zh-TW" sz="2000">
                <a:solidFill>
                  <a:schemeClr val="dk1"/>
                </a:solidFill>
                <a:latin typeface="Comic Sans MS"/>
                <a:ea typeface="Comic Sans MS"/>
                <a:cs typeface="Comic Sans MS"/>
                <a:sym typeface="Comic Sans MS"/>
              </a:rPr>
              <a:t> : Each person on the map decides next position to go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zh-TW" sz="2000">
                <a:solidFill>
                  <a:srgbClr val="FF0000"/>
                </a:solidFill>
                <a:latin typeface="Comic Sans MS"/>
                <a:ea typeface="Comic Sans MS"/>
                <a:cs typeface="Comic Sans MS"/>
                <a:sym typeface="Comic Sans MS"/>
              </a:rPr>
              <a:t>Run</a:t>
            </a:r>
            <a:r>
              <a:rPr lang="zh-TW" sz="2000">
                <a:solidFill>
                  <a:schemeClr val="dk1"/>
                </a:solidFill>
                <a:latin typeface="Comic Sans MS"/>
                <a:ea typeface="Comic Sans MS"/>
                <a:cs typeface="Comic Sans MS"/>
                <a:sym typeface="Comic Sans MS"/>
              </a:rPr>
              <a:t> : Each person walk to the next position</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zh-TW" sz="2000">
                <a:solidFill>
                  <a:srgbClr val="FF0000"/>
                </a:solidFill>
                <a:latin typeface="Comic Sans MS"/>
                <a:ea typeface="Comic Sans MS"/>
                <a:cs typeface="Comic Sans MS"/>
                <a:sym typeface="Comic Sans MS"/>
              </a:rPr>
              <a:t>Check</a:t>
            </a:r>
            <a:r>
              <a:rPr lang="zh-TW" sz="2000">
                <a:solidFill>
                  <a:schemeClr val="dk1"/>
                </a:solidFill>
                <a:latin typeface="Comic Sans MS"/>
                <a:ea typeface="Comic Sans MS"/>
                <a:cs typeface="Comic Sans MS"/>
                <a:sym typeface="Comic Sans MS"/>
              </a:rPr>
              <a:t> : Check if any position has multiple people , randomly reserve one </a:t>
            </a:r>
            <a:r>
              <a:rPr lang="zh-TW" sz="2000">
                <a:solidFill>
                  <a:schemeClr val="dk1"/>
                </a:solidFill>
                <a:latin typeface="Comic Sans MS"/>
                <a:ea typeface="Comic Sans MS"/>
                <a:cs typeface="Comic Sans MS"/>
                <a:sym typeface="Comic Sans MS"/>
              </a:rPr>
              <a:t>person , and others will be reset to previous position. </a:t>
            </a:r>
            <a:endParaRPr sz="2000">
              <a:solidFill>
                <a:schemeClr val="dk1"/>
              </a:solidFill>
              <a:latin typeface="Comic Sans MS"/>
              <a:ea typeface="Comic Sans MS"/>
              <a:cs typeface="Comic Sans MS"/>
              <a:sym typeface="Comic Sans MS"/>
            </a:endParaRPr>
          </a:p>
          <a:p>
            <a:pPr indent="-355600" lvl="0" marL="457200" rtl="0" algn="l">
              <a:spcBef>
                <a:spcPts val="0"/>
              </a:spcBef>
              <a:spcAft>
                <a:spcPts val="0"/>
              </a:spcAft>
              <a:buClr>
                <a:schemeClr val="dk1"/>
              </a:buClr>
              <a:buSzPts val="2000"/>
              <a:buFont typeface="Comic Sans MS"/>
              <a:buChar char="●"/>
            </a:pPr>
            <a:r>
              <a:rPr lang="zh-TW" sz="2000">
                <a:solidFill>
                  <a:schemeClr val="dk1"/>
                </a:solidFill>
                <a:latin typeface="Comic Sans MS"/>
                <a:ea typeface="Comic Sans MS"/>
                <a:cs typeface="Comic Sans MS"/>
                <a:sym typeface="Comic Sans MS"/>
              </a:rPr>
              <a:t>Copy the map back to host , output the map into binary file </a:t>
            </a:r>
            <a:endParaRPr sz="2000">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rPr lang="zh-TW" sz="2000">
                <a:solidFill>
                  <a:schemeClr val="dk1"/>
                </a:solidFill>
                <a:latin typeface="Comic Sans MS"/>
                <a:ea typeface="Comic Sans MS"/>
                <a:cs typeface="Comic Sans MS"/>
                <a:sym typeface="Comic Sans MS"/>
              </a:rPr>
              <a:t>( in format of 2D array)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0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700">
              <a:solidFill>
                <a:schemeClr val="dk1"/>
              </a:solidFill>
              <a:latin typeface="Arial"/>
              <a:ea typeface="Arial"/>
              <a:cs typeface="Arial"/>
              <a:sym typeface="Arial"/>
            </a:endParaRPr>
          </a:p>
          <a:p>
            <a:pPr indent="0" lvl="0" marL="0" rtl="0" algn="l">
              <a:spcBef>
                <a:spcPts val="0"/>
              </a:spcBef>
              <a:spcAft>
                <a:spcPts val="0"/>
              </a:spcAft>
              <a:buNone/>
            </a:pPr>
            <a:r>
              <a:t/>
            </a:r>
            <a:endParaRPr sz="1700">
              <a:solidFill>
                <a:schemeClr val="dk1"/>
              </a:solidFill>
              <a:latin typeface="Arial"/>
              <a:ea typeface="Arial"/>
              <a:cs typeface="Arial"/>
              <a:sym typeface="Arial"/>
            </a:endParaRPr>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sz="1400"/>
          </a:p>
          <a:p>
            <a:pPr indent="0" lvl="0" marL="0" rtl="0" algn="l">
              <a:lnSpc>
                <a:spcPct val="90000"/>
              </a:lnSpc>
              <a:spcBef>
                <a:spcPts val="0"/>
              </a:spcBef>
              <a:spcAft>
                <a:spcPts val="0"/>
              </a:spcAft>
              <a:buNone/>
            </a:pPr>
            <a:r>
              <a:t/>
            </a:r>
            <a:endParaRPr sz="1400"/>
          </a:p>
          <a:p>
            <a:pPr indent="0" lvl="0" marL="0" rtl="0" algn="l">
              <a:lnSpc>
                <a:spcPct val="100000"/>
              </a:lnSpc>
              <a:spcBef>
                <a:spcPts val="0"/>
              </a:spcBef>
              <a:spcAft>
                <a:spcPts val="1600"/>
              </a:spcAft>
              <a:buNone/>
            </a:pPr>
            <a:r>
              <a:t/>
            </a:r>
            <a:endParaRPr sz="1400"/>
          </a:p>
        </p:txBody>
      </p:sp>
      <p:sp>
        <p:nvSpPr>
          <p:cNvPr id="542" name="Google Shape;542;p42"/>
          <p:cNvSpPr txBox="1"/>
          <p:nvPr>
            <p:ph type="title"/>
          </p:nvPr>
        </p:nvSpPr>
        <p:spPr>
          <a:xfrm>
            <a:off x="299950" y="768600"/>
            <a:ext cx="8844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TW" sz="3800"/>
              <a:t>Simulator Implementation</a:t>
            </a:r>
            <a:endParaRPr b="1" sz="3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3"/>
          <p:cNvSpPr/>
          <p:nvPr/>
        </p:nvSpPr>
        <p:spPr>
          <a:xfrm>
            <a:off x="2213675" y="1005425"/>
            <a:ext cx="4877100" cy="35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548" name="Google Shape;548;p43"/>
          <p:cNvCxnSpPr>
            <a:stCxn id="547" idx="0"/>
            <a:endCxn id="547" idx="2"/>
          </p:cNvCxnSpPr>
          <p:nvPr/>
        </p:nvCxnSpPr>
        <p:spPr>
          <a:xfrm>
            <a:off x="4652225" y="1005425"/>
            <a:ext cx="0" cy="3595200"/>
          </a:xfrm>
          <a:prstGeom prst="straightConnector1">
            <a:avLst/>
          </a:prstGeom>
          <a:noFill/>
          <a:ln cap="flat" cmpd="sng" w="9525">
            <a:solidFill>
              <a:schemeClr val="dk2"/>
            </a:solidFill>
            <a:prstDash val="solid"/>
            <a:round/>
            <a:headEnd len="med" w="med" type="none"/>
            <a:tailEnd len="med" w="med" type="none"/>
          </a:ln>
        </p:spPr>
      </p:cxnSp>
      <p:cxnSp>
        <p:nvCxnSpPr>
          <p:cNvPr id="549" name="Google Shape;549;p43"/>
          <p:cNvCxnSpPr>
            <a:stCxn id="547" idx="1"/>
            <a:endCxn id="547" idx="3"/>
          </p:cNvCxnSpPr>
          <p:nvPr/>
        </p:nvCxnSpPr>
        <p:spPr>
          <a:xfrm>
            <a:off x="2213675" y="2803025"/>
            <a:ext cx="4877100" cy="0"/>
          </a:xfrm>
          <a:prstGeom prst="straightConnector1">
            <a:avLst/>
          </a:prstGeom>
          <a:noFill/>
          <a:ln cap="flat" cmpd="sng" w="9525">
            <a:solidFill>
              <a:schemeClr val="dk2"/>
            </a:solidFill>
            <a:prstDash val="solid"/>
            <a:round/>
            <a:headEnd len="med" w="med" type="none"/>
            <a:tailEnd len="med" w="med" type="none"/>
          </a:ln>
        </p:spPr>
      </p:cxnSp>
      <p:sp>
        <p:nvSpPr>
          <p:cNvPr id="550" name="Google Shape;550;p43"/>
          <p:cNvSpPr txBox="1"/>
          <p:nvPr/>
        </p:nvSpPr>
        <p:spPr>
          <a:xfrm>
            <a:off x="1037975" y="95250"/>
            <a:ext cx="7228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800">
                <a:solidFill>
                  <a:schemeClr val="dk2"/>
                </a:solidFill>
                <a:latin typeface="Reem Kufi"/>
                <a:ea typeface="Reem Kufi"/>
                <a:cs typeface="Reem Kufi"/>
                <a:sym typeface="Reem Kufi"/>
              </a:rPr>
              <a:t>Set </a:t>
            </a:r>
            <a:endParaRPr b="1" sz="3800">
              <a:solidFill>
                <a:schemeClr val="dk2"/>
              </a:solidFill>
              <a:latin typeface="Reem Kufi"/>
              <a:ea typeface="Reem Kufi"/>
              <a:cs typeface="Reem Kufi"/>
              <a:sym typeface="Reem Kuf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4"/>
          <p:cNvSpPr/>
          <p:nvPr/>
        </p:nvSpPr>
        <p:spPr>
          <a:xfrm>
            <a:off x="2213675" y="1005425"/>
            <a:ext cx="4877100" cy="35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556" name="Google Shape;556;p44"/>
          <p:cNvCxnSpPr>
            <a:stCxn id="555" idx="0"/>
            <a:endCxn id="555" idx="2"/>
          </p:cNvCxnSpPr>
          <p:nvPr/>
        </p:nvCxnSpPr>
        <p:spPr>
          <a:xfrm>
            <a:off x="4652225" y="1005425"/>
            <a:ext cx="0" cy="3595200"/>
          </a:xfrm>
          <a:prstGeom prst="straightConnector1">
            <a:avLst/>
          </a:prstGeom>
          <a:noFill/>
          <a:ln cap="flat" cmpd="sng" w="9525">
            <a:solidFill>
              <a:schemeClr val="dk2"/>
            </a:solidFill>
            <a:prstDash val="solid"/>
            <a:round/>
            <a:headEnd len="med" w="med" type="none"/>
            <a:tailEnd len="med" w="med" type="none"/>
          </a:ln>
        </p:spPr>
      </p:cxnSp>
      <p:cxnSp>
        <p:nvCxnSpPr>
          <p:cNvPr id="557" name="Google Shape;557;p44"/>
          <p:cNvCxnSpPr>
            <a:stCxn id="555" idx="1"/>
            <a:endCxn id="555" idx="3"/>
          </p:cNvCxnSpPr>
          <p:nvPr/>
        </p:nvCxnSpPr>
        <p:spPr>
          <a:xfrm>
            <a:off x="2213675" y="2803025"/>
            <a:ext cx="4877100" cy="0"/>
          </a:xfrm>
          <a:prstGeom prst="straightConnector1">
            <a:avLst/>
          </a:prstGeom>
          <a:noFill/>
          <a:ln cap="flat" cmpd="sng" w="9525">
            <a:solidFill>
              <a:schemeClr val="dk2"/>
            </a:solidFill>
            <a:prstDash val="solid"/>
            <a:round/>
            <a:headEnd len="med" w="med" type="none"/>
            <a:tailEnd len="med" w="med" type="none"/>
          </a:ln>
        </p:spPr>
      </p:cxnSp>
      <p:pic>
        <p:nvPicPr>
          <p:cNvPr id="558" name="Google Shape;558;p44"/>
          <p:cNvPicPr preferRelativeResize="0"/>
          <p:nvPr/>
        </p:nvPicPr>
        <p:blipFill>
          <a:blip r:embed="rId3">
            <a:alphaModFix/>
          </a:blip>
          <a:stretch>
            <a:fillRect/>
          </a:stretch>
        </p:blipFill>
        <p:spPr>
          <a:xfrm>
            <a:off x="2759975" y="2949745"/>
            <a:ext cx="1118100" cy="1453537"/>
          </a:xfrm>
          <a:prstGeom prst="rect">
            <a:avLst/>
          </a:prstGeom>
          <a:noFill/>
          <a:ln>
            <a:noFill/>
          </a:ln>
        </p:spPr>
      </p:pic>
      <p:pic>
        <p:nvPicPr>
          <p:cNvPr id="559" name="Google Shape;559;p44"/>
          <p:cNvPicPr preferRelativeResize="0"/>
          <p:nvPr/>
        </p:nvPicPr>
        <p:blipFill>
          <a:blip r:embed="rId4">
            <a:alphaModFix/>
          </a:blip>
          <a:stretch>
            <a:fillRect/>
          </a:stretch>
        </p:blipFill>
        <p:spPr>
          <a:xfrm>
            <a:off x="5224700" y="1085250"/>
            <a:ext cx="1315225" cy="1688575"/>
          </a:xfrm>
          <a:prstGeom prst="rect">
            <a:avLst/>
          </a:prstGeom>
          <a:noFill/>
          <a:ln>
            <a:noFill/>
          </a:ln>
        </p:spPr>
      </p:pic>
      <p:pic>
        <p:nvPicPr>
          <p:cNvPr id="560" name="Google Shape;560;p44"/>
          <p:cNvPicPr preferRelativeResize="0"/>
          <p:nvPr/>
        </p:nvPicPr>
        <p:blipFill>
          <a:blip r:embed="rId5">
            <a:alphaModFix/>
          </a:blip>
          <a:stretch>
            <a:fillRect/>
          </a:stretch>
        </p:blipFill>
        <p:spPr>
          <a:xfrm>
            <a:off x="5224700" y="2832225"/>
            <a:ext cx="1315225" cy="1688563"/>
          </a:xfrm>
          <a:prstGeom prst="rect">
            <a:avLst/>
          </a:prstGeom>
          <a:noFill/>
          <a:ln>
            <a:noFill/>
          </a:ln>
        </p:spPr>
      </p:pic>
      <p:sp>
        <p:nvSpPr>
          <p:cNvPr id="561" name="Google Shape;561;p44"/>
          <p:cNvSpPr txBox="1"/>
          <p:nvPr/>
        </p:nvSpPr>
        <p:spPr>
          <a:xfrm>
            <a:off x="1037975" y="95250"/>
            <a:ext cx="7228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800">
                <a:solidFill>
                  <a:schemeClr val="dk2"/>
                </a:solidFill>
                <a:latin typeface="Reem Kufi"/>
                <a:ea typeface="Reem Kufi"/>
                <a:cs typeface="Reem Kufi"/>
                <a:sym typeface="Reem Kufi"/>
              </a:rPr>
              <a:t>Set </a:t>
            </a:r>
            <a:endParaRPr b="1" sz="3800">
              <a:solidFill>
                <a:schemeClr val="dk2"/>
              </a:solidFill>
              <a:latin typeface="Reem Kufi"/>
              <a:ea typeface="Reem Kufi"/>
              <a:cs typeface="Reem Kufi"/>
              <a:sym typeface="Reem Kuf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own Hall Meeting by Slidesgo">
  <a:themeElements>
    <a:clrScheme name="Simple Light">
      <a:dk1>
        <a:srgbClr val="000000"/>
      </a:dk1>
      <a:lt1>
        <a:srgbClr val="FFFFFF"/>
      </a:lt1>
      <a:dk2>
        <a:srgbClr val="313131"/>
      </a:dk2>
      <a:lt2>
        <a:srgbClr val="F0F0F0"/>
      </a:lt2>
      <a:accent1>
        <a:srgbClr val="EBCC7D"/>
      </a:accent1>
      <a:accent2>
        <a:srgbClr val="EBC04C"/>
      </a:accent2>
      <a:accent3>
        <a:srgbClr val="75C7BF"/>
      </a:accent3>
      <a:accent4>
        <a:srgbClr val="37756F"/>
      </a:accent4>
      <a:accent5>
        <a:srgbClr val="73A9C9"/>
      </a:accent5>
      <a:accent6>
        <a:srgbClr val="0F568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